
<file path=[Content_Types].xml><?xml version="1.0" encoding="utf-8"?>
<Types xmlns="http://schemas.openxmlformats.org/package/2006/content-types">
  <Default Extension="emf" ContentType="image/x-emf"/>
  <Default Extension="jpeg" ContentType="image/jpeg"/>
  <Default Extension="jpg" ContentType="image/pn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6" r:id="rId2"/>
    <p:sldMasterId id="2147483663" r:id="rId3"/>
  </p:sldMasterIdLst>
  <p:notesMasterIdLst>
    <p:notesMasterId r:id="rId30"/>
  </p:notesMasterIdLst>
  <p:handoutMasterIdLst>
    <p:handoutMasterId r:id="rId31"/>
  </p:handoutMasterIdLst>
  <p:sldIdLst>
    <p:sldId id="256" r:id="rId4"/>
    <p:sldId id="266" r:id="rId5"/>
    <p:sldId id="262" r:id="rId6"/>
    <p:sldId id="289" r:id="rId7"/>
    <p:sldId id="288" r:id="rId8"/>
    <p:sldId id="280" r:id="rId9"/>
    <p:sldId id="290" r:id="rId10"/>
    <p:sldId id="291" r:id="rId11"/>
    <p:sldId id="292" r:id="rId12"/>
    <p:sldId id="302" r:id="rId13"/>
    <p:sldId id="298" r:id="rId14"/>
    <p:sldId id="301" r:id="rId15"/>
    <p:sldId id="303" r:id="rId16"/>
    <p:sldId id="305" r:id="rId17"/>
    <p:sldId id="304" r:id="rId18"/>
    <p:sldId id="306" r:id="rId19"/>
    <p:sldId id="307" r:id="rId20"/>
    <p:sldId id="293" r:id="rId21"/>
    <p:sldId id="295" r:id="rId22"/>
    <p:sldId id="296" r:id="rId23"/>
    <p:sldId id="299" r:id="rId24"/>
    <p:sldId id="297" r:id="rId25"/>
    <p:sldId id="300" r:id="rId26"/>
    <p:sldId id="294" r:id="rId27"/>
    <p:sldId id="273" r:id="rId28"/>
    <p:sldId id="287" r:id="rId29"/>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736" userDrawn="1">
          <p15:clr>
            <a:srgbClr val="A4A3A4"/>
          </p15:clr>
        </p15:guide>
        <p15:guide id="2" pos="1477"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van Kukulevskyi" initials="IK" lastIdx="3" clrIdx="0">
    <p:extLst>
      <p:ext uri="{19B8F6BF-5375-455C-9EA6-DF929625EA0E}">
        <p15:presenceInfo xmlns:p15="http://schemas.microsoft.com/office/powerpoint/2012/main" userId="S::ivan_kukulevskyi@epam.com::32afea86-1a00-4915-9af0-01f6fa7e64f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33C41"/>
    <a:srgbClr val="FEFEFE"/>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6E53DC-BBE6-4228-BB67-1AF1B2AF75A4}" v="11" dt="2019-04-09T15:46:59.7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2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736"/>
        <p:guide pos="1477"/>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van Kukulevskyi" userId="32afea86-1a00-4915-9af0-01f6fa7e64f0" providerId="ADAL" clId="{1B6E53DC-BBE6-4228-BB67-1AF1B2AF75A4}"/>
    <pc:docChg chg="undo custSel modSld">
      <pc:chgData name="Ivan Kukulevskyi" userId="32afea86-1a00-4915-9af0-01f6fa7e64f0" providerId="ADAL" clId="{1B6E53DC-BBE6-4228-BB67-1AF1B2AF75A4}" dt="2019-04-10T15:43:53.981" v="68" actId="20577"/>
      <pc:docMkLst>
        <pc:docMk/>
      </pc:docMkLst>
      <pc:sldChg chg="modSp">
        <pc:chgData name="Ivan Kukulevskyi" userId="32afea86-1a00-4915-9af0-01f6fa7e64f0" providerId="ADAL" clId="{1B6E53DC-BBE6-4228-BB67-1AF1B2AF75A4}" dt="2019-04-08T17:35:56.849" v="1" actId="1076"/>
        <pc:sldMkLst>
          <pc:docMk/>
          <pc:sldMk cId="1429255393" sldId="266"/>
        </pc:sldMkLst>
        <pc:picChg chg="mod">
          <ac:chgData name="Ivan Kukulevskyi" userId="32afea86-1a00-4915-9af0-01f6fa7e64f0" providerId="ADAL" clId="{1B6E53DC-BBE6-4228-BB67-1AF1B2AF75A4}" dt="2019-04-08T17:35:56.849" v="1" actId="1076"/>
          <ac:picMkLst>
            <pc:docMk/>
            <pc:sldMk cId="1429255393" sldId="266"/>
            <ac:picMk id="30" creationId="{96D4EDDC-8371-234C-842A-F8656361038F}"/>
          </ac:picMkLst>
        </pc:picChg>
      </pc:sldChg>
      <pc:sldChg chg="modSp addCm delCm modCm">
        <pc:chgData name="Ivan Kukulevskyi" userId="32afea86-1a00-4915-9af0-01f6fa7e64f0" providerId="ADAL" clId="{1B6E53DC-BBE6-4228-BB67-1AF1B2AF75A4}" dt="2019-04-09T15:46:59.781" v="64"/>
        <pc:sldMkLst>
          <pc:docMk/>
          <pc:sldMk cId="1898909592" sldId="289"/>
        </pc:sldMkLst>
        <pc:spChg chg="mod">
          <ac:chgData name="Ivan Kukulevskyi" userId="32afea86-1a00-4915-9af0-01f6fa7e64f0" providerId="ADAL" clId="{1B6E53DC-BBE6-4228-BB67-1AF1B2AF75A4}" dt="2019-04-09T15:46:59.781" v="64"/>
          <ac:spMkLst>
            <pc:docMk/>
            <pc:sldMk cId="1898909592" sldId="289"/>
            <ac:spMk id="4" creationId="{00000000-0000-0000-0000-000000000000}"/>
          </ac:spMkLst>
        </pc:spChg>
      </pc:sldChg>
      <pc:sldChg chg="modSp">
        <pc:chgData name="Ivan Kukulevskyi" userId="32afea86-1a00-4915-9af0-01f6fa7e64f0" providerId="ADAL" clId="{1B6E53DC-BBE6-4228-BB67-1AF1B2AF75A4}" dt="2019-04-10T15:41:04.514" v="66" actId="20577"/>
        <pc:sldMkLst>
          <pc:docMk/>
          <pc:sldMk cId="1965297887" sldId="292"/>
        </pc:sldMkLst>
        <pc:spChg chg="mod">
          <ac:chgData name="Ivan Kukulevskyi" userId="32afea86-1a00-4915-9af0-01f6fa7e64f0" providerId="ADAL" clId="{1B6E53DC-BBE6-4228-BB67-1AF1B2AF75A4}" dt="2019-04-10T15:41:04.514" v="66" actId="20577"/>
          <ac:spMkLst>
            <pc:docMk/>
            <pc:sldMk cId="1965297887" sldId="292"/>
            <ac:spMk id="4" creationId="{5738EEB6-989E-B74D-9365-81D1C25D966C}"/>
          </ac:spMkLst>
        </pc:spChg>
      </pc:sldChg>
      <pc:sldChg chg="modSp">
        <pc:chgData name="Ivan Kukulevskyi" userId="32afea86-1a00-4915-9af0-01f6fa7e64f0" providerId="ADAL" clId="{1B6E53DC-BBE6-4228-BB67-1AF1B2AF75A4}" dt="2019-04-08T18:30:08.795" v="3" actId="113"/>
        <pc:sldMkLst>
          <pc:docMk/>
          <pc:sldMk cId="579227783" sldId="294"/>
        </pc:sldMkLst>
        <pc:spChg chg="mod">
          <ac:chgData name="Ivan Kukulevskyi" userId="32afea86-1a00-4915-9af0-01f6fa7e64f0" providerId="ADAL" clId="{1B6E53DC-BBE6-4228-BB67-1AF1B2AF75A4}" dt="2019-04-08T18:30:08.795" v="3" actId="113"/>
          <ac:spMkLst>
            <pc:docMk/>
            <pc:sldMk cId="579227783" sldId="294"/>
            <ac:spMk id="6" creationId="{BD94F703-9C28-CF47-924A-6413E97ACF4A}"/>
          </ac:spMkLst>
        </pc:spChg>
      </pc:sldChg>
      <pc:sldChg chg="modSp">
        <pc:chgData name="Ivan Kukulevskyi" userId="32afea86-1a00-4915-9af0-01f6fa7e64f0" providerId="ADAL" clId="{1B6E53DC-BBE6-4228-BB67-1AF1B2AF75A4}" dt="2019-04-10T15:43:53.981" v="68" actId="20577"/>
        <pc:sldMkLst>
          <pc:docMk/>
          <pc:sldMk cId="3804940754" sldId="301"/>
        </pc:sldMkLst>
        <pc:spChg chg="mod">
          <ac:chgData name="Ivan Kukulevskyi" userId="32afea86-1a00-4915-9af0-01f6fa7e64f0" providerId="ADAL" clId="{1B6E53DC-BBE6-4228-BB67-1AF1B2AF75A4}" dt="2019-04-10T15:43:53.981" v="68" actId="20577"/>
          <ac:spMkLst>
            <pc:docMk/>
            <pc:sldMk cId="3804940754" sldId="301"/>
            <ac:spMk id="6" creationId="{BD94F703-9C28-CF47-924A-6413E97ACF4A}"/>
          </ac:spMkLst>
        </pc:spChg>
      </pc:sldChg>
    </pc:docChg>
  </pc:docChgLst>
  <pc:docChgLst>
    <pc:chgData name="Ivan Kukulevskyi" userId="32afea86-1a00-4915-9af0-01f6fa7e64f0" providerId="ADAL" clId="{97032B73-2CE2-374C-A148-C953D5748C74}"/>
    <pc:docChg chg="custSel modSld">
      <pc:chgData name="Ivan Kukulevskyi" userId="32afea86-1a00-4915-9af0-01f6fa7e64f0" providerId="ADAL" clId="{97032B73-2CE2-374C-A148-C953D5748C74}" dt="2019-04-08T13:10:12.034" v="88" actId="113"/>
      <pc:docMkLst>
        <pc:docMk/>
      </pc:docMkLst>
      <pc:sldChg chg="modSp">
        <pc:chgData name="Ivan Kukulevskyi" userId="32afea86-1a00-4915-9af0-01f6fa7e64f0" providerId="ADAL" clId="{97032B73-2CE2-374C-A148-C953D5748C74}" dt="2019-04-07T21:01:55.156" v="11" actId="1076"/>
        <pc:sldMkLst>
          <pc:docMk/>
          <pc:sldMk cId="1429255393" sldId="266"/>
        </pc:sldMkLst>
        <pc:spChg chg="mod">
          <ac:chgData name="Ivan Kukulevskyi" userId="32afea86-1a00-4915-9af0-01f6fa7e64f0" providerId="ADAL" clId="{97032B73-2CE2-374C-A148-C953D5748C74}" dt="2019-04-07T20:58:17.685" v="3" actId="1076"/>
          <ac:spMkLst>
            <pc:docMk/>
            <pc:sldMk cId="1429255393" sldId="266"/>
            <ac:spMk id="6" creationId="{7E76AC19-6CBA-DB4E-BE7F-5367033EB62C}"/>
          </ac:spMkLst>
        </pc:spChg>
        <pc:spChg chg="mod">
          <ac:chgData name="Ivan Kukulevskyi" userId="32afea86-1a00-4915-9af0-01f6fa7e64f0" providerId="ADAL" clId="{97032B73-2CE2-374C-A148-C953D5748C74}" dt="2019-04-07T21:01:55.156" v="11" actId="1076"/>
          <ac:spMkLst>
            <pc:docMk/>
            <pc:sldMk cId="1429255393" sldId="266"/>
            <ac:spMk id="9" creationId="{757C31BC-A38E-A349-BBF5-7A58883BB76B}"/>
          </ac:spMkLst>
        </pc:spChg>
      </pc:sldChg>
      <pc:sldChg chg="modSp">
        <pc:chgData name="Ivan Kukulevskyi" userId="32afea86-1a00-4915-9af0-01f6fa7e64f0" providerId="ADAL" clId="{97032B73-2CE2-374C-A148-C953D5748C74}" dt="2019-04-08T12:31:57.638" v="29" actId="20577"/>
        <pc:sldMkLst>
          <pc:docMk/>
          <pc:sldMk cId="2194246096" sldId="280"/>
        </pc:sldMkLst>
        <pc:spChg chg="mod">
          <ac:chgData name="Ivan Kukulevskyi" userId="32afea86-1a00-4915-9af0-01f6fa7e64f0" providerId="ADAL" clId="{97032B73-2CE2-374C-A148-C953D5748C74}" dt="2019-04-08T12:31:57.638" v="29" actId="20577"/>
          <ac:spMkLst>
            <pc:docMk/>
            <pc:sldMk cId="2194246096" sldId="280"/>
            <ac:spMk id="8" creationId="{DC43A882-699B-C346-B486-33942909FFCF}"/>
          </ac:spMkLst>
        </pc:spChg>
      </pc:sldChg>
      <pc:sldChg chg="modSp">
        <pc:chgData name="Ivan Kukulevskyi" userId="32afea86-1a00-4915-9af0-01f6fa7e64f0" providerId="ADAL" clId="{97032B73-2CE2-374C-A148-C953D5748C74}" dt="2019-04-08T12:38:26.539" v="79" actId="20577"/>
        <pc:sldMkLst>
          <pc:docMk/>
          <pc:sldMk cId="579227783" sldId="294"/>
        </pc:sldMkLst>
        <pc:spChg chg="mod">
          <ac:chgData name="Ivan Kukulevskyi" userId="32afea86-1a00-4915-9af0-01f6fa7e64f0" providerId="ADAL" clId="{97032B73-2CE2-374C-A148-C953D5748C74}" dt="2019-04-08T12:38:26.539" v="79" actId="20577"/>
          <ac:spMkLst>
            <pc:docMk/>
            <pc:sldMk cId="579227783" sldId="294"/>
            <ac:spMk id="6" creationId="{BD94F703-9C28-CF47-924A-6413E97ACF4A}"/>
          </ac:spMkLst>
        </pc:spChg>
      </pc:sldChg>
      <pc:sldChg chg="modSp">
        <pc:chgData name="Ivan Kukulevskyi" userId="32afea86-1a00-4915-9af0-01f6fa7e64f0" providerId="ADAL" clId="{97032B73-2CE2-374C-A148-C953D5748C74}" dt="2019-04-08T13:10:12.034" v="88" actId="113"/>
        <pc:sldMkLst>
          <pc:docMk/>
          <pc:sldMk cId="107211973" sldId="296"/>
        </pc:sldMkLst>
        <pc:spChg chg="mod">
          <ac:chgData name="Ivan Kukulevskyi" userId="32afea86-1a00-4915-9af0-01f6fa7e64f0" providerId="ADAL" clId="{97032B73-2CE2-374C-A148-C953D5748C74}" dt="2019-04-08T13:10:12.034" v="88" actId="113"/>
          <ac:spMkLst>
            <pc:docMk/>
            <pc:sldMk cId="107211973" sldId="296"/>
            <ac:spMk id="6" creationId="{BD94F703-9C28-CF47-924A-6413E97ACF4A}"/>
          </ac:spMkLst>
        </pc:spChg>
      </pc:sldChg>
      <pc:sldChg chg="modSp">
        <pc:chgData name="Ivan Kukulevskyi" userId="32afea86-1a00-4915-9af0-01f6fa7e64f0" providerId="ADAL" clId="{97032B73-2CE2-374C-A148-C953D5748C74}" dt="2019-04-08T12:45:13.248" v="86" actId="20577"/>
        <pc:sldMkLst>
          <pc:docMk/>
          <pc:sldMk cId="857664527" sldId="305"/>
        </pc:sldMkLst>
        <pc:spChg chg="mod">
          <ac:chgData name="Ivan Kukulevskyi" userId="32afea86-1a00-4915-9af0-01f6fa7e64f0" providerId="ADAL" clId="{97032B73-2CE2-374C-A148-C953D5748C74}" dt="2019-04-08T12:45:13.248" v="86" actId="20577"/>
          <ac:spMkLst>
            <pc:docMk/>
            <pc:sldMk cId="857664527" sldId="305"/>
            <ac:spMk id="2" creationId="{00000000-0000-0000-0000-000000000000}"/>
          </ac:spMkLst>
        </pc:spChg>
      </pc:sldChg>
    </pc:docChg>
  </pc:docChgLst>
  <pc:docChgLst>
    <pc:chgData name="Ivan Kukulevskyi" userId="32afea86-1a00-4915-9af0-01f6fa7e64f0" providerId="ADAL" clId="{11817A69-26FD-C141-B9D2-F2DB16C38D5E}"/>
    <pc:docChg chg="undo custSel addSld delSld modSld sldOrd modMainMaster">
      <pc:chgData name="Ivan Kukulevskyi" userId="32afea86-1a00-4915-9af0-01f6fa7e64f0" providerId="ADAL" clId="{11817A69-26FD-C141-B9D2-F2DB16C38D5E}" dt="2019-04-07T20:47:01.156" v="3032"/>
      <pc:docMkLst>
        <pc:docMk/>
      </pc:docMkLst>
      <pc:sldChg chg="addSp delSp modSp setBg">
        <pc:chgData name="Ivan Kukulevskyi" userId="32afea86-1a00-4915-9af0-01f6fa7e64f0" providerId="ADAL" clId="{11817A69-26FD-C141-B9D2-F2DB16C38D5E}" dt="2019-04-07T17:40:19.215" v="2260" actId="20577"/>
        <pc:sldMkLst>
          <pc:docMk/>
          <pc:sldMk cId="1733196742" sldId="256"/>
        </pc:sldMkLst>
        <pc:spChg chg="add del mod">
          <ac:chgData name="Ivan Kukulevskyi" userId="32afea86-1a00-4915-9af0-01f6fa7e64f0" providerId="ADAL" clId="{11817A69-26FD-C141-B9D2-F2DB16C38D5E}" dt="2019-04-06T19:35:48.360" v="43"/>
          <ac:spMkLst>
            <pc:docMk/>
            <pc:sldMk cId="1733196742" sldId="256"/>
            <ac:spMk id="2" creationId="{0AF7F367-B845-B043-B197-BB27574B98E5}"/>
          </ac:spMkLst>
        </pc:spChg>
        <pc:spChg chg="add del mod">
          <ac:chgData name="Ivan Kukulevskyi" userId="32afea86-1a00-4915-9af0-01f6fa7e64f0" providerId="ADAL" clId="{11817A69-26FD-C141-B9D2-F2DB16C38D5E}" dt="2019-04-06T19:27:49.822" v="4"/>
          <ac:spMkLst>
            <pc:docMk/>
            <pc:sldMk cId="1733196742" sldId="256"/>
            <ac:spMk id="2" creationId="{9406F420-112B-CA49-BD23-06A91161D81C}"/>
          </ac:spMkLst>
        </pc:spChg>
        <pc:spChg chg="mod">
          <ac:chgData name="Ivan Kukulevskyi" userId="32afea86-1a00-4915-9af0-01f6fa7e64f0" providerId="ADAL" clId="{11817A69-26FD-C141-B9D2-F2DB16C38D5E}" dt="2019-04-07T17:40:19.215" v="2260" actId="20577"/>
          <ac:spMkLst>
            <pc:docMk/>
            <pc:sldMk cId="1733196742" sldId="256"/>
            <ac:spMk id="4" creationId="{00000000-0000-0000-0000-000000000000}"/>
          </ac:spMkLst>
        </pc:spChg>
        <pc:spChg chg="del">
          <ac:chgData name="Ivan Kukulevskyi" userId="32afea86-1a00-4915-9af0-01f6fa7e64f0" providerId="ADAL" clId="{11817A69-26FD-C141-B9D2-F2DB16C38D5E}" dt="2019-04-06T19:27:45.551" v="0" actId="478"/>
          <ac:spMkLst>
            <pc:docMk/>
            <pc:sldMk cId="1733196742" sldId="256"/>
            <ac:spMk id="6" creationId="{16AD212A-E369-CB46-BE9C-0744152A0BAF}"/>
          </ac:spMkLst>
        </pc:spChg>
        <pc:spChg chg="add del mod">
          <ac:chgData name="Ivan Kukulevskyi" userId="32afea86-1a00-4915-9af0-01f6fa7e64f0" providerId="ADAL" clId="{11817A69-26FD-C141-B9D2-F2DB16C38D5E}" dt="2019-04-06T19:28:06.441" v="6"/>
          <ac:spMkLst>
            <pc:docMk/>
            <pc:sldMk cId="1733196742" sldId="256"/>
            <ac:spMk id="7" creationId="{36AB2327-01AD-8248-A7BC-3B04EB30200A}"/>
          </ac:spMkLst>
        </pc:spChg>
        <pc:picChg chg="add del">
          <ac:chgData name="Ivan Kukulevskyi" userId="32afea86-1a00-4915-9af0-01f6fa7e64f0" providerId="ADAL" clId="{11817A69-26FD-C141-B9D2-F2DB16C38D5E}" dt="2019-04-06T19:51:31.968" v="79" actId="478"/>
          <ac:picMkLst>
            <pc:docMk/>
            <pc:sldMk cId="1733196742" sldId="256"/>
            <ac:picMk id="3" creationId="{ABE13A9F-BADF-D240-806E-40D1404FF206}"/>
          </ac:picMkLst>
        </pc:picChg>
      </pc:sldChg>
      <pc:sldChg chg="addSp delSp modSp add">
        <pc:chgData name="Ivan Kukulevskyi" userId="32afea86-1a00-4915-9af0-01f6fa7e64f0" providerId="ADAL" clId="{11817A69-26FD-C141-B9D2-F2DB16C38D5E}" dt="2019-04-07T20:44:11.065" v="2956" actId="20577"/>
        <pc:sldMkLst>
          <pc:docMk/>
          <pc:sldMk cId="2487192449" sldId="262"/>
        </pc:sldMkLst>
        <pc:spChg chg="mod">
          <ac:chgData name="Ivan Kukulevskyi" userId="32afea86-1a00-4915-9af0-01f6fa7e64f0" providerId="ADAL" clId="{11817A69-26FD-C141-B9D2-F2DB16C38D5E}" dt="2019-04-06T20:08:56.034" v="228" actId="2711"/>
          <ac:spMkLst>
            <pc:docMk/>
            <pc:sldMk cId="2487192449" sldId="262"/>
            <ac:spMk id="3" creationId="{00000000-0000-0000-0000-000000000000}"/>
          </ac:spMkLst>
        </pc:spChg>
        <pc:spChg chg="mod">
          <ac:chgData name="Ivan Kukulevskyi" userId="32afea86-1a00-4915-9af0-01f6fa7e64f0" providerId="ADAL" clId="{11817A69-26FD-C141-B9D2-F2DB16C38D5E}" dt="2019-04-07T20:44:11.065" v="2956" actId="20577"/>
          <ac:spMkLst>
            <pc:docMk/>
            <pc:sldMk cId="2487192449" sldId="262"/>
            <ac:spMk id="4" creationId="{00000000-0000-0000-0000-000000000000}"/>
          </ac:spMkLst>
        </pc:spChg>
        <pc:spChg chg="del">
          <ac:chgData name="Ivan Kukulevskyi" userId="32afea86-1a00-4915-9af0-01f6fa7e64f0" providerId="ADAL" clId="{11817A69-26FD-C141-B9D2-F2DB16C38D5E}" dt="2019-04-06T20:07:35.334" v="169"/>
          <ac:spMkLst>
            <pc:docMk/>
            <pc:sldMk cId="2487192449" sldId="262"/>
            <ac:spMk id="5" creationId="{00000000-0000-0000-0000-000000000000}"/>
          </ac:spMkLst>
        </pc:spChg>
        <pc:picChg chg="add">
          <ac:chgData name="Ivan Kukulevskyi" userId="32afea86-1a00-4915-9af0-01f6fa7e64f0" providerId="ADAL" clId="{11817A69-26FD-C141-B9D2-F2DB16C38D5E}" dt="2019-04-06T20:07:35.334" v="169"/>
          <ac:picMkLst>
            <pc:docMk/>
            <pc:sldMk cId="2487192449" sldId="262"/>
            <ac:picMk id="6" creationId="{BA47BC8A-0C39-5741-B6BD-B7536D0190C3}"/>
          </ac:picMkLst>
        </pc:picChg>
      </pc:sldChg>
      <pc:sldChg chg="addSp delSp modSp">
        <pc:chgData name="Ivan Kukulevskyi" userId="32afea86-1a00-4915-9af0-01f6fa7e64f0" providerId="ADAL" clId="{11817A69-26FD-C141-B9D2-F2DB16C38D5E}" dt="2019-04-07T05:56:35.399" v="826" actId="20577"/>
        <pc:sldMkLst>
          <pc:docMk/>
          <pc:sldMk cId="1429255393" sldId="266"/>
        </pc:sldMkLst>
        <pc:spChg chg="add del">
          <ac:chgData name="Ivan Kukulevskyi" userId="32afea86-1a00-4915-9af0-01f6fa7e64f0" providerId="ADAL" clId="{11817A69-26FD-C141-B9D2-F2DB16C38D5E}" dt="2019-04-06T20:07:20.937" v="167"/>
          <ac:spMkLst>
            <pc:docMk/>
            <pc:sldMk cId="1429255393" sldId="266"/>
            <ac:spMk id="2" creationId="{6812D399-3B68-C14B-85E2-4BECCBD36D7F}"/>
          </ac:spMkLst>
        </pc:spChg>
        <pc:spChg chg="add del mod">
          <ac:chgData name="Ivan Kukulevskyi" userId="32afea86-1a00-4915-9af0-01f6fa7e64f0" providerId="ADAL" clId="{11817A69-26FD-C141-B9D2-F2DB16C38D5E}" dt="2019-04-06T19:28:19.778" v="15"/>
          <ac:spMkLst>
            <pc:docMk/>
            <pc:sldMk cId="1429255393" sldId="266"/>
            <ac:spMk id="2" creationId="{F6D84CB9-1C1E-D549-911B-96049C1AF0BE}"/>
          </ac:spMkLst>
        </pc:spChg>
        <pc:spChg chg="add del mod">
          <ac:chgData name="Ivan Kukulevskyi" userId="32afea86-1a00-4915-9af0-01f6fa7e64f0" providerId="ADAL" clId="{11817A69-26FD-C141-B9D2-F2DB16C38D5E}" dt="2019-04-06T19:28:17.350" v="11"/>
          <ac:spMkLst>
            <pc:docMk/>
            <pc:sldMk cId="1429255393" sldId="266"/>
            <ac:spMk id="3" creationId="{6C149BB7-06E1-0644-AEFF-DF0D5CCB9E99}"/>
          </ac:spMkLst>
        </pc:spChg>
        <pc:spChg chg="add del mod">
          <ac:chgData name="Ivan Kukulevskyi" userId="32afea86-1a00-4915-9af0-01f6fa7e64f0" providerId="ADAL" clId="{11817A69-26FD-C141-B9D2-F2DB16C38D5E}" dt="2019-04-06T20:35:51.267" v="665" actId="478"/>
          <ac:spMkLst>
            <pc:docMk/>
            <pc:sldMk cId="1429255393" sldId="266"/>
            <ac:spMk id="3" creationId="{835B57FF-397B-A44C-963C-9DC55EA686E6}"/>
          </ac:spMkLst>
        </pc:spChg>
        <pc:spChg chg="mod">
          <ac:chgData name="Ivan Kukulevskyi" userId="32afea86-1a00-4915-9af0-01f6fa7e64f0" providerId="ADAL" clId="{11817A69-26FD-C141-B9D2-F2DB16C38D5E}" dt="2019-04-06T20:29:50.695" v="606" actId="1076"/>
          <ac:spMkLst>
            <pc:docMk/>
            <pc:sldMk cId="1429255393" sldId="266"/>
            <ac:spMk id="5" creationId="{00000000-0000-0000-0000-000000000000}"/>
          </ac:spMkLst>
        </pc:spChg>
        <pc:spChg chg="add mod">
          <ac:chgData name="Ivan Kukulevskyi" userId="32afea86-1a00-4915-9af0-01f6fa7e64f0" providerId="ADAL" clId="{11817A69-26FD-C141-B9D2-F2DB16C38D5E}" dt="2019-04-06T20:36:08.133" v="669" actId="1076"/>
          <ac:spMkLst>
            <pc:docMk/>
            <pc:sldMk cId="1429255393" sldId="266"/>
            <ac:spMk id="6" creationId="{7E76AC19-6CBA-DB4E-BE7F-5367033EB62C}"/>
          </ac:spMkLst>
        </pc:spChg>
        <pc:spChg chg="add del mod">
          <ac:chgData name="Ivan Kukulevskyi" userId="32afea86-1a00-4915-9af0-01f6fa7e64f0" providerId="ADAL" clId="{11817A69-26FD-C141-B9D2-F2DB16C38D5E}" dt="2019-04-06T19:28:18.576" v="13"/>
          <ac:spMkLst>
            <pc:docMk/>
            <pc:sldMk cId="1429255393" sldId="266"/>
            <ac:spMk id="6" creationId="{D3039CBD-8779-CC47-8D57-ED616BBB5669}"/>
          </ac:spMkLst>
        </pc:spChg>
        <pc:spChg chg="add del mod">
          <ac:chgData name="Ivan Kukulevskyi" userId="32afea86-1a00-4915-9af0-01f6fa7e64f0" providerId="ADAL" clId="{11817A69-26FD-C141-B9D2-F2DB16C38D5E}" dt="2019-04-06T19:29:08.788" v="18"/>
          <ac:spMkLst>
            <pc:docMk/>
            <pc:sldMk cId="1429255393" sldId="266"/>
            <ac:spMk id="7" creationId="{BCD21E07-62AC-0649-BF38-CC0266FC4001}"/>
          </ac:spMkLst>
        </pc:spChg>
        <pc:spChg chg="add mod">
          <ac:chgData name="Ivan Kukulevskyi" userId="32afea86-1a00-4915-9af0-01f6fa7e64f0" providerId="ADAL" clId="{11817A69-26FD-C141-B9D2-F2DB16C38D5E}" dt="2019-04-06T20:34:29.772" v="651" actId="14100"/>
          <ac:spMkLst>
            <pc:docMk/>
            <pc:sldMk cId="1429255393" sldId="266"/>
            <ac:spMk id="8" creationId="{0E0548CA-7A09-A643-9F38-C402688E9A6F}"/>
          </ac:spMkLst>
        </pc:spChg>
        <pc:spChg chg="mod">
          <ac:chgData name="Ivan Kukulevskyi" userId="32afea86-1a00-4915-9af0-01f6fa7e64f0" providerId="ADAL" clId="{11817A69-26FD-C141-B9D2-F2DB16C38D5E}" dt="2019-04-07T05:56:35.399" v="826" actId="20577"/>
          <ac:spMkLst>
            <pc:docMk/>
            <pc:sldMk cId="1429255393" sldId="266"/>
            <ac:spMk id="9" creationId="{757C31BC-A38E-A349-BBF5-7A58883BB76B}"/>
          </ac:spMkLst>
        </pc:spChg>
        <pc:spChg chg="mod">
          <ac:chgData name="Ivan Kukulevskyi" userId="32afea86-1a00-4915-9af0-01f6fa7e64f0" providerId="ADAL" clId="{11817A69-26FD-C141-B9D2-F2DB16C38D5E}" dt="2019-04-06T20:29:53.589" v="607" actId="1076"/>
          <ac:spMkLst>
            <pc:docMk/>
            <pc:sldMk cId="1429255393" sldId="266"/>
            <ac:spMk id="11" creationId="{00000000-0000-0000-0000-000000000000}"/>
          </ac:spMkLst>
        </pc:spChg>
      </pc:sldChg>
      <pc:sldChg chg="addSp delSp modSp">
        <pc:chgData name="Ivan Kukulevskyi" userId="32afea86-1a00-4915-9af0-01f6fa7e64f0" providerId="ADAL" clId="{11817A69-26FD-C141-B9D2-F2DB16C38D5E}" dt="2019-04-07T06:04:33.828" v="1049" actId="1076"/>
        <pc:sldMkLst>
          <pc:docMk/>
          <pc:sldMk cId="4268147312" sldId="273"/>
        </pc:sldMkLst>
        <pc:spChg chg="add mod">
          <ac:chgData name="Ivan Kukulevskyi" userId="32afea86-1a00-4915-9af0-01f6fa7e64f0" providerId="ADAL" clId="{11817A69-26FD-C141-B9D2-F2DB16C38D5E}" dt="2019-04-06T19:37:50.982" v="50"/>
          <ac:spMkLst>
            <pc:docMk/>
            <pc:sldMk cId="4268147312" sldId="273"/>
            <ac:spMk id="3" creationId="{F3F6AA17-B192-D245-AB23-3012F6F9D889}"/>
          </ac:spMkLst>
        </pc:spChg>
        <pc:spChg chg="del">
          <ac:chgData name="Ivan Kukulevskyi" userId="32afea86-1a00-4915-9af0-01f6fa7e64f0" providerId="ADAL" clId="{11817A69-26FD-C141-B9D2-F2DB16C38D5E}" dt="2019-04-06T19:52:17.499" v="81" actId="478"/>
          <ac:spMkLst>
            <pc:docMk/>
            <pc:sldMk cId="4268147312" sldId="273"/>
            <ac:spMk id="4" creationId="{A5550BAA-4A93-7C4F-9F93-F6DAD9B885B8}"/>
          </ac:spMkLst>
        </pc:spChg>
        <pc:spChg chg="add del mod">
          <ac:chgData name="Ivan Kukulevskyi" userId="32afea86-1a00-4915-9af0-01f6fa7e64f0" providerId="ADAL" clId="{11817A69-26FD-C141-B9D2-F2DB16C38D5E}" dt="2019-04-07T06:04:17.779" v="1045"/>
          <ac:spMkLst>
            <pc:docMk/>
            <pc:sldMk cId="4268147312" sldId="273"/>
            <ac:spMk id="7" creationId="{316C6719-08AC-E148-91D3-801802459B7D}"/>
          </ac:spMkLst>
        </pc:spChg>
        <pc:picChg chg="del">
          <ac:chgData name="Ivan Kukulevskyi" userId="32afea86-1a00-4915-9af0-01f6fa7e64f0" providerId="ADAL" clId="{11817A69-26FD-C141-B9D2-F2DB16C38D5E}" dt="2019-04-07T06:04:12.784" v="1042" actId="478"/>
          <ac:picMkLst>
            <pc:docMk/>
            <pc:sldMk cId="4268147312" sldId="273"/>
            <ac:picMk id="5" creationId="{EC00821A-2154-D743-9E86-3BE3D8649C46}"/>
          </ac:picMkLst>
        </pc:picChg>
        <pc:picChg chg="add del">
          <ac:chgData name="Ivan Kukulevskyi" userId="32afea86-1a00-4915-9af0-01f6fa7e64f0" providerId="ADAL" clId="{11817A69-26FD-C141-B9D2-F2DB16C38D5E}" dt="2019-04-07T06:04:15.821" v="1044"/>
          <ac:picMkLst>
            <pc:docMk/>
            <pc:sldMk cId="4268147312" sldId="273"/>
            <ac:picMk id="1026" creationId="{C44A2C4F-75E6-734D-96BE-B6A39CA75339}"/>
          </ac:picMkLst>
        </pc:picChg>
        <pc:picChg chg="add mod">
          <ac:chgData name="Ivan Kukulevskyi" userId="32afea86-1a00-4915-9af0-01f6fa7e64f0" providerId="ADAL" clId="{11817A69-26FD-C141-B9D2-F2DB16C38D5E}" dt="2019-04-07T06:04:33.828" v="1049" actId="1076"/>
          <ac:picMkLst>
            <pc:docMk/>
            <pc:sldMk cId="4268147312" sldId="273"/>
            <ac:picMk id="1028" creationId="{B127390E-7660-A14B-AAED-0ED0A926FBA7}"/>
          </ac:picMkLst>
        </pc:picChg>
      </pc:sldChg>
      <pc:sldChg chg="addSp delSp modSp">
        <pc:chgData name="Ivan Kukulevskyi" userId="32afea86-1a00-4915-9af0-01f6fa7e64f0" providerId="ADAL" clId="{11817A69-26FD-C141-B9D2-F2DB16C38D5E}" dt="2019-04-07T20:39:56.873" v="2866" actId="20577"/>
        <pc:sldMkLst>
          <pc:docMk/>
          <pc:sldMk cId="2194246096" sldId="280"/>
        </pc:sldMkLst>
        <pc:spChg chg="mod">
          <ac:chgData name="Ivan Kukulevskyi" userId="32afea86-1a00-4915-9af0-01f6fa7e64f0" providerId="ADAL" clId="{11817A69-26FD-C141-B9D2-F2DB16C38D5E}" dt="2019-04-07T16:56:19.365" v="1337" actId="404"/>
          <ac:spMkLst>
            <pc:docMk/>
            <pc:sldMk cId="2194246096" sldId="280"/>
            <ac:spMk id="2" creationId="{00000000-0000-0000-0000-000000000000}"/>
          </ac:spMkLst>
        </pc:spChg>
        <pc:spChg chg="add mod">
          <ac:chgData name="Ivan Kukulevskyi" userId="32afea86-1a00-4915-9af0-01f6fa7e64f0" providerId="ADAL" clId="{11817A69-26FD-C141-B9D2-F2DB16C38D5E}" dt="2019-04-06T19:37:50.982" v="50"/>
          <ac:spMkLst>
            <pc:docMk/>
            <pc:sldMk cId="2194246096" sldId="280"/>
            <ac:spMk id="3" creationId="{8CF7D86F-6E4A-9747-8C4B-51B92E874E8F}"/>
          </ac:spMkLst>
        </pc:spChg>
        <pc:spChg chg="del">
          <ac:chgData name="Ivan Kukulevskyi" userId="32afea86-1a00-4915-9af0-01f6fa7e64f0" providerId="ADAL" clId="{11817A69-26FD-C141-B9D2-F2DB16C38D5E}" dt="2019-04-06T19:52:15.306" v="80" actId="478"/>
          <ac:spMkLst>
            <pc:docMk/>
            <pc:sldMk cId="2194246096" sldId="280"/>
            <ac:spMk id="4" creationId="{A5550BAA-4A93-7C4F-9F93-F6DAD9B885B8}"/>
          </ac:spMkLst>
        </pc:spChg>
        <pc:spChg chg="mod">
          <ac:chgData name="Ivan Kukulevskyi" userId="32afea86-1a00-4915-9af0-01f6fa7e64f0" providerId="ADAL" clId="{11817A69-26FD-C141-B9D2-F2DB16C38D5E}" dt="2019-04-07T20:39:56.873" v="2866" actId="20577"/>
          <ac:spMkLst>
            <pc:docMk/>
            <pc:sldMk cId="2194246096" sldId="280"/>
            <ac:spMk id="8" creationId="{DC43A882-699B-C346-B486-33942909FFCF}"/>
          </ac:spMkLst>
        </pc:spChg>
        <pc:picChg chg="mod">
          <ac:chgData name="Ivan Kukulevskyi" userId="32afea86-1a00-4915-9af0-01f6fa7e64f0" providerId="ADAL" clId="{11817A69-26FD-C141-B9D2-F2DB16C38D5E}" dt="2019-04-07T06:00:22.348" v="1035" actId="1076"/>
          <ac:picMkLst>
            <pc:docMk/>
            <pc:sldMk cId="2194246096" sldId="280"/>
            <ac:picMk id="5" creationId="{E28A3662-ED70-8B4B-8215-B066A0A2E83D}"/>
          </ac:picMkLst>
        </pc:picChg>
      </pc:sldChg>
      <pc:sldChg chg="addSp delSp modSp">
        <pc:chgData name="Ivan Kukulevskyi" userId="32afea86-1a00-4915-9af0-01f6fa7e64f0" providerId="ADAL" clId="{11817A69-26FD-C141-B9D2-F2DB16C38D5E}" dt="2019-04-06T19:30:10.444" v="40"/>
        <pc:sldMkLst>
          <pc:docMk/>
          <pc:sldMk cId="1806860908" sldId="287"/>
        </pc:sldMkLst>
        <pc:spChg chg="add del mod">
          <ac:chgData name="Ivan Kukulevskyi" userId="32afea86-1a00-4915-9af0-01f6fa7e64f0" providerId="ADAL" clId="{11817A69-26FD-C141-B9D2-F2DB16C38D5E}" dt="2019-04-06T19:30:10.444" v="40"/>
          <ac:spMkLst>
            <pc:docMk/>
            <pc:sldMk cId="1806860908" sldId="287"/>
            <ac:spMk id="5" creationId="{D81B5E48-3E46-0A4A-8535-91ACD6626BA7}"/>
          </ac:spMkLst>
        </pc:spChg>
      </pc:sldChg>
      <pc:sldChg chg="addSp delSp modSp add">
        <pc:chgData name="Ivan Kukulevskyi" userId="32afea86-1a00-4915-9af0-01f6fa7e64f0" providerId="ADAL" clId="{11817A69-26FD-C141-B9D2-F2DB16C38D5E}" dt="2019-04-06T20:20:36.030" v="590" actId="1076"/>
        <pc:sldMkLst>
          <pc:docMk/>
          <pc:sldMk cId="2235801724" sldId="288"/>
        </pc:sldMkLst>
        <pc:spChg chg="mod">
          <ac:chgData name="Ivan Kukulevskyi" userId="32afea86-1a00-4915-9af0-01f6fa7e64f0" providerId="ADAL" clId="{11817A69-26FD-C141-B9D2-F2DB16C38D5E}" dt="2019-04-06T20:18:10.425" v="571" actId="20577"/>
          <ac:spMkLst>
            <pc:docMk/>
            <pc:sldMk cId="2235801724" sldId="288"/>
            <ac:spMk id="3" creationId="{00000000-0000-0000-0000-000000000000}"/>
          </ac:spMkLst>
        </pc:spChg>
        <pc:spChg chg="mod">
          <ac:chgData name="Ivan Kukulevskyi" userId="32afea86-1a00-4915-9af0-01f6fa7e64f0" providerId="ADAL" clId="{11817A69-26FD-C141-B9D2-F2DB16C38D5E}" dt="2019-04-06T20:20:36.030" v="590" actId="1076"/>
          <ac:spMkLst>
            <pc:docMk/>
            <pc:sldMk cId="2235801724" sldId="288"/>
            <ac:spMk id="4" creationId="{00000000-0000-0000-0000-000000000000}"/>
          </ac:spMkLst>
        </pc:spChg>
        <pc:spChg chg="add del mod">
          <ac:chgData name="Ivan Kukulevskyi" userId="32afea86-1a00-4915-9af0-01f6fa7e64f0" providerId="ADAL" clId="{11817A69-26FD-C141-B9D2-F2DB16C38D5E}" dt="2019-04-06T20:17:43.123" v="532"/>
          <ac:spMkLst>
            <pc:docMk/>
            <pc:sldMk cId="2235801724" sldId="288"/>
            <ac:spMk id="5" creationId="{E5994260-5E3C-0C45-9031-0E7D7343EBBB}"/>
          </ac:spMkLst>
        </pc:spChg>
        <pc:picChg chg="del">
          <ac:chgData name="Ivan Kukulevskyi" userId="32afea86-1a00-4915-9af0-01f6fa7e64f0" providerId="ADAL" clId="{11817A69-26FD-C141-B9D2-F2DB16C38D5E}" dt="2019-04-06T20:17:33.942" v="528" actId="478"/>
          <ac:picMkLst>
            <pc:docMk/>
            <pc:sldMk cId="2235801724" sldId="288"/>
            <ac:picMk id="6" creationId="{BA47BC8A-0C39-5741-B6BD-B7536D0190C3}"/>
          </ac:picMkLst>
        </pc:picChg>
        <pc:picChg chg="add del mod">
          <ac:chgData name="Ivan Kukulevskyi" userId="32afea86-1a00-4915-9af0-01f6fa7e64f0" providerId="ADAL" clId="{11817A69-26FD-C141-B9D2-F2DB16C38D5E}" dt="2019-04-06T20:17:41.573" v="531" actId="478"/>
          <ac:picMkLst>
            <pc:docMk/>
            <pc:sldMk cId="2235801724" sldId="288"/>
            <ac:picMk id="8" creationId="{BCE99192-0A08-C242-972A-BA3537A030F5}"/>
          </ac:picMkLst>
        </pc:picChg>
        <pc:picChg chg="add mod">
          <ac:chgData name="Ivan Kukulevskyi" userId="32afea86-1a00-4915-9af0-01f6fa7e64f0" providerId="ADAL" clId="{11817A69-26FD-C141-B9D2-F2DB16C38D5E}" dt="2019-04-06T20:17:43.123" v="532"/>
          <ac:picMkLst>
            <pc:docMk/>
            <pc:sldMk cId="2235801724" sldId="288"/>
            <ac:picMk id="9" creationId="{8F73C9A0-3A47-4B4B-9C8B-21A81303E46E}"/>
          </ac:picMkLst>
        </pc:picChg>
      </pc:sldChg>
      <pc:sldChg chg="addSp delSp modSp add">
        <pc:chgData name="Ivan Kukulevskyi" userId="32afea86-1a00-4915-9af0-01f6fa7e64f0" providerId="ADAL" clId="{11817A69-26FD-C141-B9D2-F2DB16C38D5E}" dt="2019-04-07T20:45:04.274" v="3014" actId="20577"/>
        <pc:sldMkLst>
          <pc:docMk/>
          <pc:sldMk cId="1898909592" sldId="289"/>
        </pc:sldMkLst>
        <pc:spChg chg="mod">
          <ac:chgData name="Ivan Kukulevskyi" userId="32afea86-1a00-4915-9af0-01f6fa7e64f0" providerId="ADAL" clId="{11817A69-26FD-C141-B9D2-F2DB16C38D5E}" dt="2019-04-07T06:08:34.036" v="1090" actId="20577"/>
          <ac:spMkLst>
            <pc:docMk/>
            <pc:sldMk cId="1898909592" sldId="289"/>
            <ac:spMk id="3" creationId="{00000000-0000-0000-0000-000000000000}"/>
          </ac:spMkLst>
        </pc:spChg>
        <pc:spChg chg="mod">
          <ac:chgData name="Ivan Kukulevskyi" userId="32afea86-1a00-4915-9af0-01f6fa7e64f0" providerId="ADAL" clId="{11817A69-26FD-C141-B9D2-F2DB16C38D5E}" dt="2019-04-07T20:45:04.274" v="3014" actId="20577"/>
          <ac:spMkLst>
            <pc:docMk/>
            <pc:sldMk cId="1898909592" sldId="289"/>
            <ac:spMk id="4" creationId="{00000000-0000-0000-0000-000000000000}"/>
          </ac:spMkLst>
        </pc:spChg>
        <pc:spChg chg="add del mod">
          <ac:chgData name="Ivan Kukulevskyi" userId="32afea86-1a00-4915-9af0-01f6fa7e64f0" providerId="ADAL" clId="{11817A69-26FD-C141-B9D2-F2DB16C38D5E}" dt="2019-04-07T06:08:00.647" v="1052"/>
          <ac:spMkLst>
            <pc:docMk/>
            <pc:sldMk cId="1898909592" sldId="289"/>
            <ac:spMk id="5" creationId="{55F1CEED-416B-FE4B-81A2-B110B4A72FF9}"/>
          </ac:spMkLst>
        </pc:spChg>
        <pc:picChg chg="del">
          <ac:chgData name="Ivan Kukulevskyi" userId="32afea86-1a00-4915-9af0-01f6fa7e64f0" providerId="ADAL" clId="{11817A69-26FD-C141-B9D2-F2DB16C38D5E}" dt="2019-04-07T06:07:40.473" v="1051" actId="478"/>
          <ac:picMkLst>
            <pc:docMk/>
            <pc:sldMk cId="1898909592" sldId="289"/>
            <ac:picMk id="6" creationId="{BA47BC8A-0C39-5741-B6BD-B7536D0190C3}"/>
          </ac:picMkLst>
        </pc:picChg>
        <pc:picChg chg="add">
          <ac:chgData name="Ivan Kukulevskyi" userId="32afea86-1a00-4915-9af0-01f6fa7e64f0" providerId="ADAL" clId="{11817A69-26FD-C141-B9D2-F2DB16C38D5E}" dt="2019-04-07T06:08:00.647" v="1052"/>
          <ac:picMkLst>
            <pc:docMk/>
            <pc:sldMk cId="1898909592" sldId="289"/>
            <ac:picMk id="2050" creationId="{FB8A3EEB-BB33-324B-A572-275574B22742}"/>
          </ac:picMkLst>
        </pc:picChg>
      </pc:sldChg>
      <pc:sldChg chg="addSp delSp modSp add modNotes">
        <pc:chgData name="Ivan Kukulevskyi" userId="32afea86-1a00-4915-9af0-01f6fa7e64f0" providerId="ADAL" clId="{11817A69-26FD-C141-B9D2-F2DB16C38D5E}" dt="2019-04-07T20:04:02.316" v="2494"/>
        <pc:sldMkLst>
          <pc:docMk/>
          <pc:sldMk cId="23539577" sldId="290"/>
        </pc:sldMkLst>
        <pc:spChg chg="mod">
          <ac:chgData name="Ivan Kukulevskyi" userId="32afea86-1a00-4915-9af0-01f6fa7e64f0" providerId="ADAL" clId="{11817A69-26FD-C141-B9D2-F2DB16C38D5E}" dt="2019-04-07T16:50:22.727" v="1289" actId="2711"/>
          <ac:spMkLst>
            <pc:docMk/>
            <pc:sldMk cId="23539577" sldId="290"/>
            <ac:spMk id="2" creationId="{00000000-0000-0000-0000-000000000000}"/>
          </ac:spMkLst>
        </pc:spChg>
        <pc:spChg chg="add del mod">
          <ac:chgData name="Ivan Kukulevskyi" userId="32afea86-1a00-4915-9af0-01f6fa7e64f0" providerId="ADAL" clId="{11817A69-26FD-C141-B9D2-F2DB16C38D5E}" dt="2019-04-07T16:56:28.863" v="1338" actId="20577"/>
          <ac:spMkLst>
            <pc:docMk/>
            <pc:sldMk cId="23539577" sldId="290"/>
            <ac:spMk id="6" creationId="{BD94F703-9C28-CF47-924A-6413E97ACF4A}"/>
          </ac:spMkLst>
        </pc:spChg>
        <pc:spChg chg="del">
          <ac:chgData name="Ivan Kukulevskyi" userId="32afea86-1a00-4915-9af0-01f6fa7e64f0" providerId="ADAL" clId="{11817A69-26FD-C141-B9D2-F2DB16C38D5E}" dt="2019-04-07T16:48:44.291" v="1285" actId="478"/>
          <ac:spMkLst>
            <pc:docMk/>
            <pc:sldMk cId="23539577" sldId="290"/>
            <ac:spMk id="8" creationId="{DC43A882-699B-C346-B486-33942909FFCF}"/>
          </ac:spMkLst>
        </pc:spChg>
        <pc:graphicFrameChg chg="add del mod modGraphic">
          <ac:chgData name="Ivan Kukulevskyi" userId="32afea86-1a00-4915-9af0-01f6fa7e64f0" providerId="ADAL" clId="{11817A69-26FD-C141-B9D2-F2DB16C38D5E}" dt="2019-04-07T16:52:32.468" v="1312" actId="478"/>
          <ac:graphicFrameMkLst>
            <pc:docMk/>
            <pc:sldMk cId="23539577" sldId="290"/>
            <ac:graphicFrameMk id="9" creationId="{2C0F1A38-1C83-E945-B221-2B31DE545D1D}"/>
          </ac:graphicFrameMkLst>
        </pc:graphicFrameChg>
        <pc:picChg chg="del">
          <ac:chgData name="Ivan Kukulevskyi" userId="32afea86-1a00-4915-9af0-01f6fa7e64f0" providerId="ADAL" clId="{11817A69-26FD-C141-B9D2-F2DB16C38D5E}" dt="2019-04-07T16:48:25.957" v="1280" actId="478"/>
          <ac:picMkLst>
            <pc:docMk/>
            <pc:sldMk cId="23539577" sldId="290"/>
            <ac:picMk id="5" creationId="{E28A3662-ED70-8B4B-8215-B066A0A2E83D}"/>
          </ac:picMkLst>
        </pc:picChg>
        <pc:picChg chg="add mod">
          <ac:chgData name="Ivan Kukulevskyi" userId="32afea86-1a00-4915-9af0-01f6fa7e64f0" providerId="ADAL" clId="{11817A69-26FD-C141-B9D2-F2DB16C38D5E}" dt="2019-04-07T16:56:40.634" v="1341" actId="1076"/>
          <ac:picMkLst>
            <pc:docMk/>
            <pc:sldMk cId="23539577" sldId="290"/>
            <ac:picMk id="10" creationId="{C6F77424-1F60-154F-90B3-5EEC3D8EAE50}"/>
          </ac:picMkLst>
        </pc:picChg>
        <pc:picChg chg="add del mod">
          <ac:chgData name="Ivan Kukulevskyi" userId="32afea86-1a00-4915-9af0-01f6fa7e64f0" providerId="ADAL" clId="{11817A69-26FD-C141-B9D2-F2DB16C38D5E}" dt="2019-04-07T16:51:57.460" v="1303" actId="478"/>
          <ac:picMkLst>
            <pc:docMk/>
            <pc:sldMk cId="23539577" sldId="290"/>
            <ac:picMk id="3074" creationId="{120A9B2D-7DC5-424B-8DD5-4CDF43659923}"/>
          </ac:picMkLst>
        </pc:picChg>
      </pc:sldChg>
      <pc:sldChg chg="addSp delSp modSp add">
        <pc:chgData name="Ivan Kukulevskyi" userId="32afea86-1a00-4915-9af0-01f6fa7e64f0" providerId="ADAL" clId="{11817A69-26FD-C141-B9D2-F2DB16C38D5E}" dt="2019-04-07T20:40:41.166" v="2867" actId="404"/>
        <pc:sldMkLst>
          <pc:docMk/>
          <pc:sldMk cId="1647545575" sldId="291"/>
        </pc:sldMkLst>
        <pc:spChg chg="mod">
          <ac:chgData name="Ivan Kukulevskyi" userId="32afea86-1a00-4915-9af0-01f6fa7e64f0" providerId="ADAL" clId="{11817A69-26FD-C141-B9D2-F2DB16C38D5E}" dt="2019-04-07T20:40:41.166" v="2867" actId="404"/>
          <ac:spMkLst>
            <pc:docMk/>
            <pc:sldMk cId="1647545575" sldId="291"/>
            <ac:spMk id="2" creationId="{00000000-0000-0000-0000-000000000000}"/>
          </ac:spMkLst>
        </pc:spChg>
        <pc:spChg chg="del mod">
          <ac:chgData name="Ivan Kukulevskyi" userId="32afea86-1a00-4915-9af0-01f6fa7e64f0" providerId="ADAL" clId="{11817A69-26FD-C141-B9D2-F2DB16C38D5E}" dt="2019-04-07T16:57:54.970" v="1373"/>
          <ac:spMkLst>
            <pc:docMk/>
            <pc:sldMk cId="1647545575" sldId="291"/>
            <ac:spMk id="6" creationId="{BD94F703-9C28-CF47-924A-6413E97ACF4A}"/>
          </ac:spMkLst>
        </pc:spChg>
        <pc:picChg chg="del">
          <ac:chgData name="Ivan Kukulevskyi" userId="32afea86-1a00-4915-9af0-01f6fa7e64f0" providerId="ADAL" clId="{11817A69-26FD-C141-B9D2-F2DB16C38D5E}" dt="2019-04-07T16:56:47.899" v="1343" actId="478"/>
          <ac:picMkLst>
            <pc:docMk/>
            <pc:sldMk cId="1647545575" sldId="291"/>
            <ac:picMk id="10" creationId="{C6F77424-1F60-154F-90B3-5EEC3D8EAE50}"/>
          </ac:picMkLst>
        </pc:picChg>
        <pc:picChg chg="add mod">
          <ac:chgData name="Ivan Kukulevskyi" userId="32afea86-1a00-4915-9af0-01f6fa7e64f0" providerId="ADAL" clId="{11817A69-26FD-C141-B9D2-F2DB16C38D5E}" dt="2019-04-07T16:58:56.907" v="1389" actId="14100"/>
          <ac:picMkLst>
            <pc:docMk/>
            <pc:sldMk cId="1647545575" sldId="291"/>
            <ac:picMk id="4098" creationId="{F2F73A66-AA43-614C-9E1B-F70E4CD3B20F}"/>
          </ac:picMkLst>
        </pc:picChg>
        <pc:picChg chg="add mod">
          <ac:chgData name="Ivan Kukulevskyi" userId="32afea86-1a00-4915-9af0-01f6fa7e64f0" providerId="ADAL" clId="{11817A69-26FD-C141-B9D2-F2DB16C38D5E}" dt="2019-04-07T16:58:45.444" v="1385" actId="167"/>
          <ac:picMkLst>
            <pc:docMk/>
            <pc:sldMk cId="1647545575" sldId="291"/>
            <ac:picMk id="4100" creationId="{9B56984A-37B0-D640-8527-2E6A666A9E4F}"/>
          </ac:picMkLst>
        </pc:picChg>
      </pc:sldChg>
      <pc:sldChg chg="addSp delSp modSp add">
        <pc:chgData name="Ivan Kukulevskyi" userId="32afea86-1a00-4915-9af0-01f6fa7e64f0" providerId="ADAL" clId="{11817A69-26FD-C141-B9D2-F2DB16C38D5E}" dt="2019-04-07T17:02:28.959" v="1421" actId="113"/>
        <pc:sldMkLst>
          <pc:docMk/>
          <pc:sldMk cId="1965297887" sldId="292"/>
        </pc:sldMkLst>
        <pc:spChg chg="mod">
          <ac:chgData name="Ivan Kukulevskyi" userId="32afea86-1a00-4915-9af0-01f6fa7e64f0" providerId="ADAL" clId="{11817A69-26FD-C141-B9D2-F2DB16C38D5E}" dt="2019-04-07T17:00:25.205" v="1398" actId="113"/>
          <ac:spMkLst>
            <pc:docMk/>
            <pc:sldMk cId="1965297887" sldId="292"/>
            <ac:spMk id="2" creationId="{00000000-0000-0000-0000-000000000000}"/>
          </ac:spMkLst>
        </pc:spChg>
        <pc:spChg chg="add mod">
          <ac:chgData name="Ivan Kukulevskyi" userId="32afea86-1a00-4915-9af0-01f6fa7e64f0" providerId="ADAL" clId="{11817A69-26FD-C141-B9D2-F2DB16C38D5E}" dt="2019-04-07T17:02:28.959" v="1421" actId="113"/>
          <ac:spMkLst>
            <pc:docMk/>
            <pc:sldMk cId="1965297887" sldId="292"/>
            <ac:spMk id="4" creationId="{5738EEB6-989E-B74D-9365-81D1C25D966C}"/>
          </ac:spMkLst>
        </pc:spChg>
        <pc:spChg chg="del">
          <ac:chgData name="Ivan Kukulevskyi" userId="32afea86-1a00-4915-9af0-01f6fa7e64f0" providerId="ADAL" clId="{11817A69-26FD-C141-B9D2-F2DB16C38D5E}" dt="2019-04-07T16:59:55.627" v="1391"/>
          <ac:spMkLst>
            <pc:docMk/>
            <pc:sldMk cId="1965297887" sldId="292"/>
            <ac:spMk id="6" creationId="{BD94F703-9C28-CF47-924A-6413E97ACF4A}"/>
          </ac:spMkLst>
        </pc:spChg>
        <pc:picChg chg="add mod">
          <ac:chgData name="Ivan Kukulevskyi" userId="32afea86-1a00-4915-9af0-01f6fa7e64f0" providerId="ADAL" clId="{11817A69-26FD-C141-B9D2-F2DB16C38D5E}" dt="2019-04-07T16:59:58.922" v="1392" actId="1076"/>
          <ac:picMkLst>
            <pc:docMk/>
            <pc:sldMk cId="1965297887" sldId="292"/>
            <ac:picMk id="5" creationId="{01EDEBE4-AF63-5644-857E-EBEBE5500693}"/>
          </ac:picMkLst>
        </pc:picChg>
      </pc:sldChg>
      <pc:sldChg chg="addSp delSp modSp add ord">
        <pc:chgData name="Ivan Kukulevskyi" userId="32afea86-1a00-4915-9af0-01f6fa7e64f0" providerId="ADAL" clId="{11817A69-26FD-C141-B9D2-F2DB16C38D5E}" dt="2019-04-07T20:46:20.678" v="3015" actId="242"/>
        <pc:sldMkLst>
          <pc:docMk/>
          <pc:sldMk cId="2918429487" sldId="293"/>
        </pc:sldMkLst>
        <pc:spChg chg="mod">
          <ac:chgData name="Ivan Kukulevskyi" userId="32afea86-1a00-4915-9af0-01f6fa7e64f0" providerId="ADAL" clId="{11817A69-26FD-C141-B9D2-F2DB16C38D5E}" dt="2019-04-07T17:49:48.653" v="2264" actId="113"/>
          <ac:spMkLst>
            <pc:docMk/>
            <pc:sldMk cId="2918429487" sldId="293"/>
            <ac:spMk id="2" creationId="{00000000-0000-0000-0000-000000000000}"/>
          </ac:spMkLst>
        </pc:spChg>
        <pc:spChg chg="mod">
          <ac:chgData name="Ivan Kukulevskyi" userId="32afea86-1a00-4915-9af0-01f6fa7e64f0" providerId="ADAL" clId="{11817A69-26FD-C141-B9D2-F2DB16C38D5E}" dt="2019-04-07T20:46:20.678" v="3015" actId="242"/>
          <ac:spMkLst>
            <pc:docMk/>
            <pc:sldMk cId="2918429487" sldId="293"/>
            <ac:spMk id="6" creationId="{BD94F703-9C28-CF47-924A-6413E97ACF4A}"/>
          </ac:spMkLst>
        </pc:spChg>
        <pc:picChg chg="add">
          <ac:chgData name="Ivan Kukulevskyi" userId="32afea86-1a00-4915-9af0-01f6fa7e64f0" providerId="ADAL" clId="{11817A69-26FD-C141-B9D2-F2DB16C38D5E}" dt="2019-04-07T19:51:07.962" v="2422"/>
          <ac:picMkLst>
            <pc:docMk/>
            <pc:sldMk cId="2918429487" sldId="293"/>
            <ac:picMk id="7" creationId="{5C7EB405-F9E2-BC4C-A52A-3B9A6D2CE341}"/>
          </ac:picMkLst>
        </pc:picChg>
        <pc:picChg chg="add del mod">
          <ac:chgData name="Ivan Kukulevskyi" userId="32afea86-1a00-4915-9af0-01f6fa7e64f0" providerId="ADAL" clId="{11817A69-26FD-C141-B9D2-F2DB16C38D5E}" dt="2019-04-07T19:51:09.917" v="2423" actId="478"/>
          <ac:picMkLst>
            <pc:docMk/>
            <pc:sldMk cId="2918429487" sldId="293"/>
            <ac:picMk id="6146" creationId="{C1907FE0-4BA3-B24F-BDC7-72D4DE6A594E}"/>
          </ac:picMkLst>
        </pc:picChg>
      </pc:sldChg>
      <pc:sldChg chg="modSp add ord">
        <pc:chgData name="Ivan Kukulevskyi" userId="32afea86-1a00-4915-9af0-01f6fa7e64f0" providerId="ADAL" clId="{11817A69-26FD-C141-B9D2-F2DB16C38D5E}" dt="2019-04-07T20:43:39.949" v="2950" actId="20577"/>
        <pc:sldMkLst>
          <pc:docMk/>
          <pc:sldMk cId="579227783" sldId="294"/>
        </pc:sldMkLst>
        <pc:spChg chg="mod">
          <ac:chgData name="Ivan Kukulevskyi" userId="32afea86-1a00-4915-9af0-01f6fa7e64f0" providerId="ADAL" clId="{11817A69-26FD-C141-B9D2-F2DB16C38D5E}" dt="2019-04-07T17:38:38.259" v="2234" actId="20577"/>
          <ac:spMkLst>
            <pc:docMk/>
            <pc:sldMk cId="579227783" sldId="294"/>
            <ac:spMk id="2" creationId="{00000000-0000-0000-0000-000000000000}"/>
          </ac:spMkLst>
        </pc:spChg>
        <pc:spChg chg="mod">
          <ac:chgData name="Ivan Kukulevskyi" userId="32afea86-1a00-4915-9af0-01f6fa7e64f0" providerId="ADAL" clId="{11817A69-26FD-C141-B9D2-F2DB16C38D5E}" dt="2019-04-07T20:43:39.949" v="2950" actId="20577"/>
          <ac:spMkLst>
            <pc:docMk/>
            <pc:sldMk cId="579227783" sldId="294"/>
            <ac:spMk id="6" creationId="{BD94F703-9C28-CF47-924A-6413E97ACF4A}"/>
          </ac:spMkLst>
        </pc:spChg>
      </pc:sldChg>
      <pc:sldChg chg="addSp delSp modSp add">
        <pc:chgData name="Ivan Kukulevskyi" userId="32afea86-1a00-4915-9af0-01f6fa7e64f0" providerId="ADAL" clId="{11817A69-26FD-C141-B9D2-F2DB16C38D5E}" dt="2019-04-07T20:46:45.689" v="3031" actId="6549"/>
        <pc:sldMkLst>
          <pc:docMk/>
          <pc:sldMk cId="3048955425" sldId="295"/>
        </pc:sldMkLst>
        <pc:spChg chg="mod">
          <ac:chgData name="Ivan Kukulevskyi" userId="32afea86-1a00-4915-9af0-01f6fa7e64f0" providerId="ADAL" clId="{11817A69-26FD-C141-B9D2-F2DB16C38D5E}" dt="2019-04-07T17:53:04.183" v="2280" actId="113"/>
          <ac:spMkLst>
            <pc:docMk/>
            <pc:sldMk cId="3048955425" sldId="295"/>
            <ac:spMk id="2" creationId="{00000000-0000-0000-0000-000000000000}"/>
          </ac:spMkLst>
        </pc:spChg>
        <pc:spChg chg="mod">
          <ac:chgData name="Ivan Kukulevskyi" userId="32afea86-1a00-4915-9af0-01f6fa7e64f0" providerId="ADAL" clId="{11817A69-26FD-C141-B9D2-F2DB16C38D5E}" dt="2019-04-07T20:46:45.689" v="3031" actId="6549"/>
          <ac:spMkLst>
            <pc:docMk/>
            <pc:sldMk cId="3048955425" sldId="295"/>
            <ac:spMk id="6" creationId="{BD94F703-9C28-CF47-924A-6413E97ACF4A}"/>
          </ac:spMkLst>
        </pc:spChg>
        <pc:picChg chg="add del mod">
          <ac:chgData name="Ivan Kukulevskyi" userId="32afea86-1a00-4915-9af0-01f6fa7e64f0" providerId="ADAL" clId="{11817A69-26FD-C141-B9D2-F2DB16C38D5E}" dt="2019-04-07T19:51:12.484" v="2424" actId="478"/>
          <ac:picMkLst>
            <pc:docMk/>
            <pc:sldMk cId="3048955425" sldId="295"/>
            <ac:picMk id="5" creationId="{F2E1AFED-1C9C-1142-8871-EFBC894061C5}"/>
          </ac:picMkLst>
        </pc:picChg>
        <pc:picChg chg="add">
          <ac:chgData name="Ivan Kukulevskyi" userId="32afea86-1a00-4915-9af0-01f6fa7e64f0" providerId="ADAL" clId="{11817A69-26FD-C141-B9D2-F2DB16C38D5E}" dt="2019-04-07T19:51:13.599" v="2425"/>
          <ac:picMkLst>
            <pc:docMk/>
            <pc:sldMk cId="3048955425" sldId="295"/>
            <ac:picMk id="7" creationId="{32E5E858-3CC6-0A45-9723-572520010946}"/>
          </ac:picMkLst>
        </pc:picChg>
      </pc:sldChg>
      <pc:sldChg chg="addSp modSp add">
        <pc:chgData name="Ivan Kukulevskyi" userId="32afea86-1a00-4915-9af0-01f6fa7e64f0" providerId="ADAL" clId="{11817A69-26FD-C141-B9D2-F2DB16C38D5E}" dt="2019-04-07T17:57:47.534" v="2317" actId="1076"/>
        <pc:sldMkLst>
          <pc:docMk/>
          <pc:sldMk cId="107211973" sldId="296"/>
        </pc:sldMkLst>
        <pc:spChg chg="mod">
          <ac:chgData name="Ivan Kukulevskyi" userId="32afea86-1a00-4915-9af0-01f6fa7e64f0" providerId="ADAL" clId="{11817A69-26FD-C141-B9D2-F2DB16C38D5E}" dt="2019-04-07T17:54:31.977" v="2299" actId="113"/>
          <ac:spMkLst>
            <pc:docMk/>
            <pc:sldMk cId="107211973" sldId="296"/>
            <ac:spMk id="2" creationId="{00000000-0000-0000-0000-000000000000}"/>
          </ac:spMkLst>
        </pc:spChg>
        <pc:spChg chg="mod">
          <ac:chgData name="Ivan Kukulevskyi" userId="32afea86-1a00-4915-9af0-01f6fa7e64f0" providerId="ADAL" clId="{11817A69-26FD-C141-B9D2-F2DB16C38D5E}" dt="2019-04-07T17:57:32.996" v="2312"/>
          <ac:spMkLst>
            <pc:docMk/>
            <pc:sldMk cId="107211973" sldId="296"/>
            <ac:spMk id="6" creationId="{BD94F703-9C28-CF47-924A-6413E97ACF4A}"/>
          </ac:spMkLst>
        </pc:spChg>
        <pc:picChg chg="add mod">
          <ac:chgData name="Ivan Kukulevskyi" userId="32afea86-1a00-4915-9af0-01f6fa7e64f0" providerId="ADAL" clId="{11817A69-26FD-C141-B9D2-F2DB16C38D5E}" dt="2019-04-07T17:57:47.534" v="2317" actId="1076"/>
          <ac:picMkLst>
            <pc:docMk/>
            <pc:sldMk cId="107211973" sldId="296"/>
            <ac:picMk id="5" creationId="{13044E3D-F6B5-3445-9741-F8C42BEB0A13}"/>
          </ac:picMkLst>
        </pc:picChg>
      </pc:sldChg>
      <pc:sldChg chg="addSp delSp modSp add ord">
        <pc:chgData name="Ivan Kukulevskyi" userId="32afea86-1a00-4915-9af0-01f6fa7e64f0" providerId="ADAL" clId="{11817A69-26FD-C141-B9D2-F2DB16C38D5E}" dt="2019-04-07T20:47:01.156" v="3032"/>
        <pc:sldMkLst>
          <pc:docMk/>
          <pc:sldMk cId="1255413545" sldId="297"/>
        </pc:sldMkLst>
        <pc:spChg chg="mod">
          <ac:chgData name="Ivan Kukulevskyi" userId="32afea86-1a00-4915-9af0-01f6fa7e64f0" providerId="ADAL" clId="{11817A69-26FD-C141-B9D2-F2DB16C38D5E}" dt="2019-04-07T17:58:43.172" v="2321" actId="113"/>
          <ac:spMkLst>
            <pc:docMk/>
            <pc:sldMk cId="1255413545" sldId="297"/>
            <ac:spMk id="2" creationId="{00000000-0000-0000-0000-000000000000}"/>
          </ac:spMkLst>
        </pc:spChg>
        <pc:spChg chg="del">
          <ac:chgData name="Ivan Kukulevskyi" userId="32afea86-1a00-4915-9af0-01f6fa7e64f0" providerId="ADAL" clId="{11817A69-26FD-C141-B9D2-F2DB16C38D5E}" dt="2019-04-07T17:58:54.319" v="2324"/>
          <ac:spMkLst>
            <pc:docMk/>
            <pc:sldMk cId="1255413545" sldId="297"/>
            <ac:spMk id="6" creationId="{BD94F703-9C28-CF47-924A-6413E97ACF4A}"/>
          </ac:spMkLst>
        </pc:spChg>
        <pc:picChg chg="add del">
          <ac:chgData name="Ivan Kukulevskyi" userId="32afea86-1a00-4915-9af0-01f6fa7e64f0" providerId="ADAL" clId="{11817A69-26FD-C141-B9D2-F2DB16C38D5E}" dt="2019-04-07T17:58:52.851" v="2323" actId="478"/>
          <ac:picMkLst>
            <pc:docMk/>
            <pc:sldMk cId="1255413545" sldId="297"/>
            <ac:picMk id="10242" creationId="{CE3C538B-B159-234A-B76F-800BC4E3D271}"/>
          </ac:picMkLst>
        </pc:picChg>
        <pc:picChg chg="add mod">
          <ac:chgData name="Ivan Kukulevskyi" userId="32afea86-1a00-4915-9af0-01f6fa7e64f0" providerId="ADAL" clId="{11817A69-26FD-C141-B9D2-F2DB16C38D5E}" dt="2019-04-07T17:59:13.959" v="2346" actId="1076"/>
          <ac:picMkLst>
            <pc:docMk/>
            <pc:sldMk cId="1255413545" sldId="297"/>
            <ac:picMk id="10244" creationId="{FFB5B6BA-5381-3247-9990-E9916CDE7DE6}"/>
          </ac:picMkLst>
        </pc:picChg>
      </pc:sldChg>
      <pc:sldChg chg="addSp modSp add ord">
        <pc:chgData name="Ivan Kukulevskyi" userId="32afea86-1a00-4915-9af0-01f6fa7e64f0" providerId="ADAL" clId="{11817A69-26FD-C141-B9D2-F2DB16C38D5E}" dt="2019-04-07T19:50:57.145" v="2421" actId="20577"/>
        <pc:sldMkLst>
          <pc:docMk/>
          <pc:sldMk cId="1950530492" sldId="298"/>
        </pc:sldMkLst>
        <pc:spChg chg="mod">
          <ac:chgData name="Ivan Kukulevskyi" userId="32afea86-1a00-4915-9af0-01f6fa7e64f0" providerId="ADAL" clId="{11817A69-26FD-C141-B9D2-F2DB16C38D5E}" dt="2019-04-07T19:50:51.346" v="2419" actId="20577"/>
          <ac:spMkLst>
            <pc:docMk/>
            <pc:sldMk cId="1950530492" sldId="298"/>
            <ac:spMk id="2" creationId="{00000000-0000-0000-0000-000000000000}"/>
          </ac:spMkLst>
        </pc:spChg>
        <pc:spChg chg="mod">
          <ac:chgData name="Ivan Kukulevskyi" userId="32afea86-1a00-4915-9af0-01f6fa7e64f0" providerId="ADAL" clId="{11817A69-26FD-C141-B9D2-F2DB16C38D5E}" dt="2019-04-07T19:50:57.145" v="2421" actId="20577"/>
          <ac:spMkLst>
            <pc:docMk/>
            <pc:sldMk cId="1950530492" sldId="298"/>
            <ac:spMk id="6" creationId="{BD94F703-9C28-CF47-924A-6413E97ACF4A}"/>
          </ac:spMkLst>
        </pc:spChg>
        <pc:picChg chg="add mod">
          <ac:chgData name="Ivan Kukulevskyi" userId="32afea86-1a00-4915-9af0-01f6fa7e64f0" providerId="ADAL" clId="{11817A69-26FD-C141-B9D2-F2DB16C38D5E}" dt="2019-04-07T19:50:29.983" v="2406" actId="1076"/>
          <ac:picMkLst>
            <pc:docMk/>
            <pc:sldMk cId="1950530492" sldId="298"/>
            <ac:picMk id="11266" creationId="{5A51D929-E960-8A4E-AB98-68151A97FAEE}"/>
          </ac:picMkLst>
        </pc:picChg>
      </pc:sldChg>
      <pc:sldChg chg="addSp delSp modSp add ord">
        <pc:chgData name="Ivan Kukulevskyi" userId="32afea86-1a00-4915-9af0-01f6fa7e64f0" providerId="ADAL" clId="{11817A69-26FD-C141-B9D2-F2DB16C38D5E}" dt="2019-04-07T19:51:19.479" v="2427"/>
        <pc:sldMkLst>
          <pc:docMk/>
          <pc:sldMk cId="2102915620" sldId="299"/>
        </pc:sldMkLst>
        <pc:spChg chg="mod">
          <ac:chgData name="Ivan Kukulevskyi" userId="32afea86-1a00-4915-9af0-01f6fa7e64f0" providerId="ADAL" clId="{11817A69-26FD-C141-B9D2-F2DB16C38D5E}" dt="2019-04-07T18:08:11.772" v="2366"/>
          <ac:spMkLst>
            <pc:docMk/>
            <pc:sldMk cId="2102915620" sldId="299"/>
            <ac:spMk id="2" creationId="{00000000-0000-0000-0000-000000000000}"/>
          </ac:spMkLst>
        </pc:spChg>
        <pc:spChg chg="mod">
          <ac:chgData name="Ivan Kukulevskyi" userId="32afea86-1a00-4915-9af0-01f6fa7e64f0" providerId="ADAL" clId="{11817A69-26FD-C141-B9D2-F2DB16C38D5E}" dt="2019-04-07T18:10:18.599" v="2378" actId="20577"/>
          <ac:spMkLst>
            <pc:docMk/>
            <pc:sldMk cId="2102915620" sldId="299"/>
            <ac:spMk id="6" creationId="{BD94F703-9C28-CF47-924A-6413E97ACF4A}"/>
          </ac:spMkLst>
        </pc:spChg>
        <pc:picChg chg="add del mod">
          <ac:chgData name="Ivan Kukulevskyi" userId="32afea86-1a00-4915-9af0-01f6fa7e64f0" providerId="ADAL" clId="{11817A69-26FD-C141-B9D2-F2DB16C38D5E}" dt="2019-04-07T19:51:18.652" v="2426" actId="478"/>
          <ac:picMkLst>
            <pc:docMk/>
            <pc:sldMk cId="2102915620" sldId="299"/>
            <ac:picMk id="5" creationId="{062BE690-4AE6-D24A-9214-E86501052FEF}"/>
          </ac:picMkLst>
        </pc:picChg>
        <pc:picChg chg="add">
          <ac:chgData name="Ivan Kukulevskyi" userId="32afea86-1a00-4915-9af0-01f6fa7e64f0" providerId="ADAL" clId="{11817A69-26FD-C141-B9D2-F2DB16C38D5E}" dt="2019-04-07T19:51:19.479" v="2427"/>
          <ac:picMkLst>
            <pc:docMk/>
            <pc:sldMk cId="2102915620" sldId="299"/>
            <ac:picMk id="7" creationId="{9B07E30B-C682-2046-B186-08B4BB2DBCE9}"/>
          </ac:picMkLst>
        </pc:picChg>
      </pc:sldChg>
      <pc:sldChg chg="addSp delSp modSp add modNotes">
        <pc:chgData name="Ivan Kukulevskyi" userId="32afea86-1a00-4915-9af0-01f6fa7e64f0" providerId="ADAL" clId="{11817A69-26FD-C141-B9D2-F2DB16C38D5E}" dt="2019-04-07T20:21:07.293" v="2594" actId="20577"/>
        <pc:sldMkLst>
          <pc:docMk/>
          <pc:sldMk cId="1698348489" sldId="300"/>
        </pc:sldMkLst>
        <pc:spChg chg="mod">
          <ac:chgData name="Ivan Kukulevskyi" userId="32afea86-1a00-4915-9af0-01f6fa7e64f0" providerId="ADAL" clId="{11817A69-26FD-C141-B9D2-F2DB16C38D5E}" dt="2019-04-07T19:15:20.864" v="2391" actId="113"/>
          <ac:spMkLst>
            <pc:docMk/>
            <pc:sldMk cId="1698348489" sldId="300"/>
            <ac:spMk id="2" creationId="{00000000-0000-0000-0000-000000000000}"/>
          </ac:spMkLst>
        </pc:spChg>
        <pc:spChg chg="add del">
          <ac:chgData name="Ivan Kukulevskyi" userId="32afea86-1a00-4915-9af0-01f6fa7e64f0" providerId="ADAL" clId="{11817A69-26FD-C141-B9D2-F2DB16C38D5E}" dt="2019-04-07T19:14:52.827" v="2382" actId="478"/>
          <ac:spMkLst>
            <pc:docMk/>
            <pc:sldMk cId="1698348489" sldId="300"/>
            <ac:spMk id="6" creationId="{BD94F703-9C28-CF47-924A-6413E97ACF4A}"/>
          </ac:spMkLst>
        </pc:spChg>
        <pc:picChg chg="add del">
          <ac:chgData name="Ivan Kukulevskyi" userId="32afea86-1a00-4915-9af0-01f6fa7e64f0" providerId="ADAL" clId="{11817A69-26FD-C141-B9D2-F2DB16C38D5E}" dt="2019-04-07T19:14:49.643" v="2381"/>
          <ac:picMkLst>
            <pc:docMk/>
            <pc:sldMk cId="1698348489" sldId="300"/>
            <ac:picMk id="13314" creationId="{B83DD436-B759-B840-B80E-ECD3D86AA2A3}"/>
          </ac:picMkLst>
        </pc:picChg>
        <pc:picChg chg="add mod">
          <ac:chgData name="Ivan Kukulevskyi" userId="32afea86-1a00-4915-9af0-01f6fa7e64f0" providerId="ADAL" clId="{11817A69-26FD-C141-B9D2-F2DB16C38D5E}" dt="2019-04-07T19:15:01.641" v="2384" actId="167"/>
          <ac:picMkLst>
            <pc:docMk/>
            <pc:sldMk cId="1698348489" sldId="300"/>
            <ac:picMk id="13316" creationId="{9A5DF4E3-7A91-A44F-9AD5-3E9CB1821158}"/>
          </ac:picMkLst>
        </pc:picChg>
      </pc:sldChg>
      <pc:sldChg chg="addSp modSp add ord">
        <pc:chgData name="Ivan Kukulevskyi" userId="32afea86-1a00-4915-9af0-01f6fa7e64f0" providerId="ADAL" clId="{11817A69-26FD-C141-B9D2-F2DB16C38D5E}" dt="2019-04-07T20:05:12.073" v="2495" actId="20577"/>
        <pc:sldMkLst>
          <pc:docMk/>
          <pc:sldMk cId="3804940754" sldId="301"/>
        </pc:sldMkLst>
        <pc:spChg chg="mod">
          <ac:chgData name="Ivan Kukulevskyi" userId="32afea86-1a00-4915-9af0-01f6fa7e64f0" providerId="ADAL" clId="{11817A69-26FD-C141-B9D2-F2DB16C38D5E}" dt="2019-04-07T20:05:12.073" v="2495" actId="20577"/>
          <ac:spMkLst>
            <pc:docMk/>
            <pc:sldMk cId="3804940754" sldId="301"/>
            <ac:spMk id="2" creationId="{00000000-0000-0000-0000-000000000000}"/>
          </ac:spMkLst>
        </pc:spChg>
        <pc:spChg chg="mod">
          <ac:chgData name="Ivan Kukulevskyi" userId="32afea86-1a00-4915-9af0-01f6fa7e64f0" providerId="ADAL" clId="{11817A69-26FD-C141-B9D2-F2DB16C38D5E}" dt="2019-04-07T19:57:11.005" v="2468" actId="403"/>
          <ac:spMkLst>
            <pc:docMk/>
            <pc:sldMk cId="3804940754" sldId="301"/>
            <ac:spMk id="6" creationId="{BD94F703-9C28-CF47-924A-6413E97ACF4A}"/>
          </ac:spMkLst>
        </pc:spChg>
        <pc:picChg chg="add mod">
          <ac:chgData name="Ivan Kukulevskyi" userId="32afea86-1a00-4915-9af0-01f6fa7e64f0" providerId="ADAL" clId="{11817A69-26FD-C141-B9D2-F2DB16C38D5E}" dt="2019-04-07T19:57:20.454" v="2471" actId="1076"/>
          <ac:picMkLst>
            <pc:docMk/>
            <pc:sldMk cId="3804940754" sldId="301"/>
            <ac:picMk id="14338" creationId="{EEB2D6B1-FD91-2349-90B2-E5C4B6F03C85}"/>
          </ac:picMkLst>
        </pc:picChg>
      </pc:sldChg>
      <pc:sldChg chg="modSp add ord">
        <pc:chgData name="Ivan Kukulevskyi" userId="32afea86-1a00-4915-9af0-01f6fa7e64f0" providerId="ADAL" clId="{11817A69-26FD-C141-B9D2-F2DB16C38D5E}" dt="2019-04-07T19:55:55.771" v="2459"/>
        <pc:sldMkLst>
          <pc:docMk/>
          <pc:sldMk cId="151292858" sldId="302"/>
        </pc:sldMkLst>
        <pc:spChg chg="mod">
          <ac:chgData name="Ivan Kukulevskyi" userId="32afea86-1a00-4915-9af0-01f6fa7e64f0" providerId="ADAL" clId="{11817A69-26FD-C141-B9D2-F2DB16C38D5E}" dt="2019-04-07T19:52:09.640" v="2438" actId="20577"/>
          <ac:spMkLst>
            <pc:docMk/>
            <pc:sldMk cId="151292858" sldId="302"/>
            <ac:spMk id="2" creationId="{00000000-0000-0000-0000-000000000000}"/>
          </ac:spMkLst>
        </pc:spChg>
        <pc:spChg chg="mod">
          <ac:chgData name="Ivan Kukulevskyi" userId="32afea86-1a00-4915-9af0-01f6fa7e64f0" providerId="ADAL" clId="{11817A69-26FD-C141-B9D2-F2DB16C38D5E}" dt="2019-04-07T19:54:47.934" v="2457" actId="20577"/>
          <ac:spMkLst>
            <pc:docMk/>
            <pc:sldMk cId="151292858" sldId="302"/>
            <ac:spMk id="6" creationId="{BD94F703-9C28-CF47-924A-6413E97ACF4A}"/>
          </ac:spMkLst>
        </pc:spChg>
      </pc:sldChg>
      <pc:sldChg chg="addSp delSp modSp add addCm delCm modCm">
        <pc:chgData name="Ivan Kukulevskyi" userId="32afea86-1a00-4915-9af0-01f6fa7e64f0" providerId="ADAL" clId="{11817A69-26FD-C141-B9D2-F2DB16C38D5E}" dt="2019-04-07T20:02:57.323" v="2493" actId="1592"/>
        <pc:sldMkLst>
          <pc:docMk/>
          <pc:sldMk cId="101527989" sldId="303"/>
        </pc:sldMkLst>
        <pc:spChg chg="mod">
          <ac:chgData name="Ivan Kukulevskyi" userId="32afea86-1a00-4915-9af0-01f6fa7e64f0" providerId="ADAL" clId="{11817A69-26FD-C141-B9D2-F2DB16C38D5E}" dt="2019-04-07T19:59:41.452" v="2478" actId="113"/>
          <ac:spMkLst>
            <pc:docMk/>
            <pc:sldMk cId="101527989" sldId="303"/>
            <ac:spMk id="2" creationId="{00000000-0000-0000-0000-000000000000}"/>
          </ac:spMkLst>
        </pc:spChg>
        <pc:spChg chg="add del mod">
          <ac:chgData name="Ivan Kukulevskyi" userId="32afea86-1a00-4915-9af0-01f6fa7e64f0" providerId="ADAL" clId="{11817A69-26FD-C141-B9D2-F2DB16C38D5E}" dt="2019-04-07T20:00:41.958" v="2485"/>
          <ac:spMkLst>
            <pc:docMk/>
            <pc:sldMk cId="101527989" sldId="303"/>
            <ac:spMk id="4" creationId="{DB02D01B-C4DA-C44B-809E-46F467AB4D61}"/>
          </ac:spMkLst>
        </pc:spChg>
        <pc:spChg chg="add del mod">
          <ac:chgData name="Ivan Kukulevskyi" userId="32afea86-1a00-4915-9af0-01f6fa7e64f0" providerId="ADAL" clId="{11817A69-26FD-C141-B9D2-F2DB16C38D5E}" dt="2019-04-07T20:00:41.050" v="2483"/>
          <ac:spMkLst>
            <pc:docMk/>
            <pc:sldMk cId="101527989" sldId="303"/>
            <ac:spMk id="5" creationId="{3875D863-683B-FA42-A2FF-E8A209262885}"/>
          </ac:spMkLst>
        </pc:spChg>
        <pc:spChg chg="del">
          <ac:chgData name="Ivan Kukulevskyi" userId="32afea86-1a00-4915-9af0-01f6fa7e64f0" providerId="ADAL" clId="{11817A69-26FD-C141-B9D2-F2DB16C38D5E}" dt="2019-04-07T19:59:55.384" v="2479"/>
          <ac:spMkLst>
            <pc:docMk/>
            <pc:sldMk cId="101527989" sldId="303"/>
            <ac:spMk id="6" creationId="{BD94F703-9C28-CF47-924A-6413E97ACF4A}"/>
          </ac:spMkLst>
        </pc:spChg>
        <pc:spChg chg="add del mod">
          <ac:chgData name="Ivan Kukulevskyi" userId="32afea86-1a00-4915-9af0-01f6fa7e64f0" providerId="ADAL" clId="{11817A69-26FD-C141-B9D2-F2DB16C38D5E}" dt="2019-04-07T20:01:00.657" v="2489"/>
          <ac:spMkLst>
            <pc:docMk/>
            <pc:sldMk cId="101527989" sldId="303"/>
            <ac:spMk id="7" creationId="{9FC9CCBF-47C2-044F-9DEB-0AB5A524B8F9}"/>
          </ac:spMkLst>
        </pc:spChg>
        <pc:picChg chg="add">
          <ac:chgData name="Ivan Kukulevskyi" userId="32afea86-1a00-4915-9af0-01f6fa7e64f0" providerId="ADAL" clId="{11817A69-26FD-C141-B9D2-F2DB16C38D5E}" dt="2019-04-07T19:59:55.384" v="2479"/>
          <ac:picMkLst>
            <pc:docMk/>
            <pc:sldMk cId="101527989" sldId="303"/>
            <ac:picMk id="16386" creationId="{0CD3A06D-32D0-AC40-9BDC-1652F4AB5E89}"/>
          </ac:picMkLst>
        </pc:picChg>
      </pc:sldChg>
      <pc:sldChg chg="addSp delSp modSp add">
        <pc:chgData name="Ivan Kukulevskyi" userId="32afea86-1a00-4915-9af0-01f6fa7e64f0" providerId="ADAL" clId="{11817A69-26FD-C141-B9D2-F2DB16C38D5E}" dt="2019-04-07T20:24:52.054" v="2613" actId="404"/>
        <pc:sldMkLst>
          <pc:docMk/>
          <pc:sldMk cId="2901291906" sldId="304"/>
        </pc:sldMkLst>
        <pc:spChg chg="mod">
          <ac:chgData name="Ivan Kukulevskyi" userId="32afea86-1a00-4915-9af0-01f6fa7e64f0" providerId="ADAL" clId="{11817A69-26FD-C141-B9D2-F2DB16C38D5E}" dt="2019-04-07T20:17:20.244" v="2574" actId="2711"/>
          <ac:spMkLst>
            <pc:docMk/>
            <pc:sldMk cId="2901291906" sldId="304"/>
            <ac:spMk id="2" creationId="{00000000-0000-0000-0000-000000000000}"/>
          </ac:spMkLst>
        </pc:spChg>
        <pc:spChg chg="add del mod">
          <ac:chgData name="Ivan Kukulevskyi" userId="32afea86-1a00-4915-9af0-01f6fa7e64f0" providerId="ADAL" clId="{11817A69-26FD-C141-B9D2-F2DB16C38D5E}" dt="2019-04-07T20:12:33.105" v="2549"/>
          <ac:spMkLst>
            <pc:docMk/>
            <pc:sldMk cId="2901291906" sldId="304"/>
            <ac:spMk id="4" creationId="{C957B233-AA88-9C48-B560-B45C90285058}"/>
          </ac:spMkLst>
        </pc:spChg>
        <pc:spChg chg="add del mod">
          <ac:chgData name="Ivan Kukulevskyi" userId="32afea86-1a00-4915-9af0-01f6fa7e64f0" providerId="ADAL" clId="{11817A69-26FD-C141-B9D2-F2DB16C38D5E}" dt="2019-04-07T20:12:33.105" v="2549"/>
          <ac:spMkLst>
            <pc:docMk/>
            <pc:sldMk cId="2901291906" sldId="304"/>
            <ac:spMk id="5" creationId="{54D5F2F9-F7A8-0342-BEDF-DD3258C19B67}"/>
          </ac:spMkLst>
        </pc:spChg>
        <pc:spChg chg="mod">
          <ac:chgData name="Ivan Kukulevskyi" userId="32afea86-1a00-4915-9af0-01f6fa7e64f0" providerId="ADAL" clId="{11817A69-26FD-C141-B9D2-F2DB16C38D5E}" dt="2019-04-07T20:24:52.054" v="2613" actId="404"/>
          <ac:spMkLst>
            <pc:docMk/>
            <pc:sldMk cId="2901291906" sldId="304"/>
            <ac:spMk id="6" creationId="{BD94F703-9C28-CF47-924A-6413E97ACF4A}"/>
          </ac:spMkLst>
        </pc:spChg>
        <pc:spChg chg="add del mod">
          <ac:chgData name="Ivan Kukulevskyi" userId="32afea86-1a00-4915-9af0-01f6fa7e64f0" providerId="ADAL" clId="{11817A69-26FD-C141-B9D2-F2DB16C38D5E}" dt="2019-04-07T20:12:33.105" v="2549"/>
          <ac:spMkLst>
            <pc:docMk/>
            <pc:sldMk cId="2901291906" sldId="304"/>
            <ac:spMk id="7" creationId="{09E0F6F1-987C-2540-AE96-4FF52DF798FE}"/>
          </ac:spMkLst>
        </pc:spChg>
        <pc:spChg chg="add del mod">
          <ac:chgData name="Ivan Kukulevskyi" userId="32afea86-1a00-4915-9af0-01f6fa7e64f0" providerId="ADAL" clId="{11817A69-26FD-C141-B9D2-F2DB16C38D5E}" dt="2019-04-07T20:12:32.402" v="2548"/>
          <ac:spMkLst>
            <pc:docMk/>
            <pc:sldMk cId="2901291906" sldId="304"/>
            <ac:spMk id="8" creationId="{57B67C33-A3ED-F242-A050-3A2943161A57}"/>
          </ac:spMkLst>
        </pc:spChg>
        <pc:spChg chg="add del mod">
          <ac:chgData name="Ivan Kukulevskyi" userId="32afea86-1a00-4915-9af0-01f6fa7e64f0" providerId="ADAL" clId="{11817A69-26FD-C141-B9D2-F2DB16C38D5E}" dt="2019-04-07T20:12:32.402" v="2548"/>
          <ac:spMkLst>
            <pc:docMk/>
            <pc:sldMk cId="2901291906" sldId="304"/>
            <ac:spMk id="9" creationId="{26FEF4AD-B648-3144-82B0-4301151709C5}"/>
          </ac:spMkLst>
        </pc:spChg>
        <pc:spChg chg="add del mod">
          <ac:chgData name="Ivan Kukulevskyi" userId="32afea86-1a00-4915-9af0-01f6fa7e64f0" providerId="ADAL" clId="{11817A69-26FD-C141-B9D2-F2DB16C38D5E}" dt="2019-04-07T20:12:32.402" v="2548"/>
          <ac:spMkLst>
            <pc:docMk/>
            <pc:sldMk cId="2901291906" sldId="304"/>
            <ac:spMk id="10" creationId="{1E94446B-76B6-AD49-9E59-69507D6DDB3A}"/>
          </ac:spMkLst>
        </pc:spChg>
      </pc:sldChg>
      <pc:sldChg chg="addSp delSp modSp add modNotes">
        <pc:chgData name="Ivan Kukulevskyi" userId="32afea86-1a00-4915-9af0-01f6fa7e64f0" providerId="ADAL" clId="{11817A69-26FD-C141-B9D2-F2DB16C38D5E}" dt="2019-04-07T20:06:24.583" v="2508"/>
        <pc:sldMkLst>
          <pc:docMk/>
          <pc:sldMk cId="857664527" sldId="305"/>
        </pc:sldMkLst>
        <pc:spChg chg="add del mod">
          <ac:chgData name="Ivan Kukulevskyi" userId="32afea86-1a00-4915-9af0-01f6fa7e64f0" providerId="ADAL" clId="{11817A69-26FD-C141-B9D2-F2DB16C38D5E}" dt="2019-04-07T20:05:33.619" v="2500"/>
          <ac:spMkLst>
            <pc:docMk/>
            <pc:sldMk cId="857664527" sldId="305"/>
            <ac:spMk id="5" creationId="{79496F84-31E1-744C-9BFE-8A350FEA8386}"/>
          </ac:spMkLst>
        </pc:spChg>
        <pc:picChg chg="add del">
          <ac:chgData name="Ivan Kukulevskyi" userId="32afea86-1a00-4915-9af0-01f6fa7e64f0" providerId="ADAL" clId="{11817A69-26FD-C141-B9D2-F2DB16C38D5E}" dt="2019-04-07T20:05:32.427" v="2499" actId="478"/>
          <ac:picMkLst>
            <pc:docMk/>
            <pc:sldMk cId="857664527" sldId="305"/>
            <ac:picMk id="7" creationId="{EC185F42-66D8-9645-B9DF-AACC354F4D45}"/>
          </ac:picMkLst>
        </pc:picChg>
        <pc:picChg chg="add mod">
          <ac:chgData name="Ivan Kukulevskyi" userId="32afea86-1a00-4915-9af0-01f6fa7e64f0" providerId="ADAL" clId="{11817A69-26FD-C141-B9D2-F2DB16C38D5E}" dt="2019-04-07T20:05:44.186" v="2502" actId="1076"/>
          <ac:picMkLst>
            <pc:docMk/>
            <pc:sldMk cId="857664527" sldId="305"/>
            <ac:picMk id="8" creationId="{8F2B34F2-DF82-524D-8D5D-44EA8CB72901}"/>
          </ac:picMkLst>
        </pc:picChg>
        <pc:picChg chg="del">
          <ac:chgData name="Ivan Kukulevskyi" userId="32afea86-1a00-4915-9af0-01f6fa7e64f0" providerId="ADAL" clId="{11817A69-26FD-C141-B9D2-F2DB16C38D5E}" dt="2019-04-07T20:05:29.260" v="2497" actId="478"/>
          <ac:picMkLst>
            <pc:docMk/>
            <pc:sldMk cId="857664527" sldId="305"/>
            <ac:picMk id="16386" creationId="{0CD3A06D-32D0-AC40-9BDC-1652F4AB5E89}"/>
          </ac:picMkLst>
        </pc:picChg>
      </pc:sldChg>
      <pc:sldChg chg="modSp add">
        <pc:chgData name="Ivan Kukulevskyi" userId="32afea86-1a00-4915-9af0-01f6fa7e64f0" providerId="ADAL" clId="{11817A69-26FD-C141-B9D2-F2DB16C38D5E}" dt="2019-04-07T20:31:31.421" v="2707" actId="20577"/>
        <pc:sldMkLst>
          <pc:docMk/>
          <pc:sldMk cId="1379224067" sldId="306"/>
        </pc:sldMkLst>
        <pc:spChg chg="mod">
          <ac:chgData name="Ivan Kukulevskyi" userId="32afea86-1a00-4915-9af0-01f6fa7e64f0" providerId="ADAL" clId="{11817A69-26FD-C141-B9D2-F2DB16C38D5E}" dt="2019-04-07T20:24:19.721" v="2608" actId="113"/>
          <ac:spMkLst>
            <pc:docMk/>
            <pc:sldMk cId="1379224067" sldId="306"/>
            <ac:spMk id="2" creationId="{00000000-0000-0000-0000-000000000000}"/>
          </ac:spMkLst>
        </pc:spChg>
        <pc:spChg chg="mod">
          <ac:chgData name="Ivan Kukulevskyi" userId="32afea86-1a00-4915-9af0-01f6fa7e64f0" providerId="ADAL" clId="{11817A69-26FD-C141-B9D2-F2DB16C38D5E}" dt="2019-04-07T20:31:31.421" v="2707" actId="20577"/>
          <ac:spMkLst>
            <pc:docMk/>
            <pc:sldMk cId="1379224067" sldId="306"/>
            <ac:spMk id="6" creationId="{BD94F703-9C28-CF47-924A-6413E97ACF4A}"/>
          </ac:spMkLst>
        </pc:spChg>
      </pc:sldChg>
      <pc:sldChg chg="addSp delSp modSp add">
        <pc:chgData name="Ivan Kukulevskyi" userId="32afea86-1a00-4915-9af0-01f6fa7e64f0" providerId="ADAL" clId="{11817A69-26FD-C141-B9D2-F2DB16C38D5E}" dt="2019-04-07T20:37:47.261" v="2783"/>
        <pc:sldMkLst>
          <pc:docMk/>
          <pc:sldMk cId="2372039244" sldId="307"/>
        </pc:sldMkLst>
        <pc:spChg chg="mod">
          <ac:chgData name="Ivan Kukulevskyi" userId="32afea86-1a00-4915-9af0-01f6fa7e64f0" providerId="ADAL" clId="{11817A69-26FD-C141-B9D2-F2DB16C38D5E}" dt="2019-04-07T20:37:47.261" v="2783"/>
          <ac:spMkLst>
            <pc:docMk/>
            <pc:sldMk cId="2372039244" sldId="307"/>
            <ac:spMk id="2" creationId="{00000000-0000-0000-0000-000000000000}"/>
          </ac:spMkLst>
        </pc:spChg>
        <pc:spChg chg="add del mod">
          <ac:chgData name="Ivan Kukulevskyi" userId="32afea86-1a00-4915-9af0-01f6fa7e64f0" providerId="ADAL" clId="{11817A69-26FD-C141-B9D2-F2DB16C38D5E}" dt="2019-04-07T20:33:14.057" v="2713" actId="478"/>
          <ac:spMkLst>
            <pc:docMk/>
            <pc:sldMk cId="2372039244" sldId="307"/>
            <ac:spMk id="5" creationId="{9200C235-6241-DC4F-B453-AF6709ACF2F3}"/>
          </ac:spMkLst>
        </pc:spChg>
        <pc:spChg chg="del mod">
          <ac:chgData name="Ivan Kukulevskyi" userId="32afea86-1a00-4915-9af0-01f6fa7e64f0" providerId="ADAL" clId="{11817A69-26FD-C141-B9D2-F2DB16C38D5E}" dt="2019-04-07T20:33:04.546" v="2710" actId="478"/>
          <ac:spMkLst>
            <pc:docMk/>
            <pc:sldMk cId="2372039244" sldId="307"/>
            <ac:spMk id="6" creationId="{BD94F703-9C28-CF47-924A-6413E97ACF4A}"/>
          </ac:spMkLst>
        </pc:spChg>
        <pc:spChg chg="add mod">
          <ac:chgData name="Ivan Kukulevskyi" userId="32afea86-1a00-4915-9af0-01f6fa7e64f0" providerId="ADAL" clId="{11817A69-26FD-C141-B9D2-F2DB16C38D5E}" dt="2019-04-07T20:35:32.189" v="2749" actId="14100"/>
          <ac:spMkLst>
            <pc:docMk/>
            <pc:sldMk cId="2372039244" sldId="307"/>
            <ac:spMk id="7" creationId="{2DDCA081-D6F0-5145-BD2E-F599B9937243}"/>
          </ac:spMkLst>
        </pc:spChg>
        <pc:spChg chg="add del">
          <ac:chgData name="Ivan Kukulevskyi" userId="32afea86-1a00-4915-9af0-01f6fa7e64f0" providerId="ADAL" clId="{11817A69-26FD-C141-B9D2-F2DB16C38D5E}" dt="2019-04-07T20:33:29.403" v="2717"/>
          <ac:spMkLst>
            <pc:docMk/>
            <pc:sldMk cId="2372039244" sldId="307"/>
            <ac:spMk id="8" creationId="{70A892DF-BDC6-B642-A563-378083984CB1}"/>
          </ac:spMkLst>
        </pc:spChg>
        <pc:spChg chg="add del mod">
          <ac:chgData name="Ivan Kukulevskyi" userId="32afea86-1a00-4915-9af0-01f6fa7e64f0" providerId="ADAL" clId="{11817A69-26FD-C141-B9D2-F2DB16C38D5E}" dt="2019-04-07T20:37:37.926" v="2782"/>
          <ac:spMkLst>
            <pc:docMk/>
            <pc:sldMk cId="2372039244" sldId="307"/>
            <ac:spMk id="10" creationId="{5C37A367-B272-704C-A015-4B34E02C6F76}"/>
          </ac:spMkLst>
        </pc:spChg>
        <pc:spChg chg="add del mod">
          <ac:chgData name="Ivan Kukulevskyi" userId="32afea86-1a00-4915-9af0-01f6fa7e64f0" providerId="ADAL" clId="{11817A69-26FD-C141-B9D2-F2DB16C38D5E}" dt="2019-04-07T20:36:47.865" v="2764" actId="478"/>
          <ac:spMkLst>
            <pc:docMk/>
            <pc:sldMk cId="2372039244" sldId="307"/>
            <ac:spMk id="11" creationId="{E873441D-5778-D940-BCB5-846989421560}"/>
          </ac:spMkLst>
        </pc:spChg>
        <pc:spChg chg="add mod">
          <ac:chgData name="Ivan Kukulevskyi" userId="32afea86-1a00-4915-9af0-01f6fa7e64f0" providerId="ADAL" clId="{11817A69-26FD-C141-B9D2-F2DB16C38D5E}" dt="2019-04-07T20:37:33.738" v="2780" actId="12"/>
          <ac:spMkLst>
            <pc:docMk/>
            <pc:sldMk cId="2372039244" sldId="307"/>
            <ac:spMk id="12" creationId="{A5428CF8-9438-E444-8F1A-2A579791C394}"/>
          </ac:spMkLst>
        </pc:spChg>
        <pc:picChg chg="add mod">
          <ac:chgData name="Ivan Kukulevskyi" userId="32afea86-1a00-4915-9af0-01f6fa7e64f0" providerId="ADAL" clId="{11817A69-26FD-C141-B9D2-F2DB16C38D5E}" dt="2019-04-07T20:34:57.226" v="2740" actId="1076"/>
          <ac:picMkLst>
            <pc:docMk/>
            <pc:sldMk cId="2372039244" sldId="307"/>
            <ac:picMk id="9" creationId="{7CEFA980-91A8-BF41-8F86-F750920E539F}"/>
          </ac:picMkLst>
        </pc:picChg>
      </pc:sldChg>
      <pc:sldMasterChg chg="modSldLayout">
        <pc:chgData name="Ivan Kukulevskyi" userId="32afea86-1a00-4915-9af0-01f6fa7e64f0" providerId="ADAL" clId="{11817A69-26FD-C141-B9D2-F2DB16C38D5E}" dt="2019-04-06T19:51:20.895" v="77" actId="478"/>
        <pc:sldMasterMkLst>
          <pc:docMk/>
          <pc:sldMasterMk cId="1487230191" sldId="2147483661"/>
        </pc:sldMasterMkLst>
        <pc:sldLayoutChg chg="delSp">
          <pc:chgData name="Ivan Kukulevskyi" userId="32afea86-1a00-4915-9af0-01f6fa7e64f0" providerId="ADAL" clId="{11817A69-26FD-C141-B9D2-F2DB16C38D5E}" dt="2019-04-06T19:51:20.895" v="77" actId="478"/>
          <pc:sldLayoutMkLst>
            <pc:docMk/>
            <pc:sldMasterMk cId="1487230191" sldId="2147483661"/>
            <pc:sldLayoutMk cId="2653978089" sldId="2147483662"/>
          </pc:sldLayoutMkLst>
          <pc:spChg chg="del">
            <ac:chgData name="Ivan Kukulevskyi" userId="32afea86-1a00-4915-9af0-01f6fa7e64f0" providerId="ADAL" clId="{11817A69-26FD-C141-B9D2-F2DB16C38D5E}" dt="2019-04-06T19:51:19.249" v="76" actId="478"/>
            <ac:spMkLst>
              <pc:docMk/>
              <pc:sldMasterMk cId="1487230191" sldId="2147483661"/>
              <pc:sldLayoutMk cId="2653978089" sldId="2147483662"/>
              <ac:spMk id="6" creationId="{00000000-0000-0000-0000-000000000000}"/>
            </ac:spMkLst>
          </pc:spChg>
          <pc:picChg chg="del">
            <ac:chgData name="Ivan Kukulevskyi" userId="32afea86-1a00-4915-9af0-01f6fa7e64f0" providerId="ADAL" clId="{11817A69-26FD-C141-B9D2-F2DB16C38D5E}" dt="2019-04-06T19:51:20.895" v="77" actId="478"/>
            <ac:picMkLst>
              <pc:docMk/>
              <pc:sldMasterMk cId="1487230191" sldId="2147483661"/>
              <pc:sldLayoutMk cId="2653978089" sldId="2147483662"/>
              <ac:picMk id="5" creationId="{00000000-0000-0000-0000-000000000000}"/>
            </ac:picMkLst>
          </pc:picChg>
          <pc:picChg chg="del">
            <ac:chgData name="Ivan Kukulevskyi" userId="32afea86-1a00-4915-9af0-01f6fa7e64f0" providerId="ADAL" clId="{11817A69-26FD-C141-B9D2-F2DB16C38D5E}" dt="2019-04-06T19:48:29.647" v="57" actId="478"/>
            <ac:picMkLst>
              <pc:docMk/>
              <pc:sldMasterMk cId="1487230191" sldId="2147483661"/>
              <pc:sldLayoutMk cId="2653978089" sldId="2147483662"/>
              <ac:picMk id="9" creationId="{00000000-0000-0000-0000-000000000000}"/>
            </ac:picMkLst>
          </pc:picChg>
        </pc:sldLayoutChg>
        <pc:sldLayoutChg chg="delSp modSp">
          <pc:chgData name="Ivan Kukulevskyi" userId="32afea86-1a00-4915-9af0-01f6fa7e64f0" providerId="ADAL" clId="{11817A69-26FD-C141-B9D2-F2DB16C38D5E}" dt="2019-04-06T19:49:17.330" v="60" actId="478"/>
          <pc:sldLayoutMkLst>
            <pc:docMk/>
            <pc:sldMasterMk cId="1487230191" sldId="2147483661"/>
            <pc:sldLayoutMk cId="2992641235" sldId="2147483670"/>
          </pc:sldLayoutMkLst>
          <pc:spChg chg="del mod">
            <ac:chgData name="Ivan Kukulevskyi" userId="32afea86-1a00-4915-9af0-01f6fa7e64f0" providerId="ADAL" clId="{11817A69-26FD-C141-B9D2-F2DB16C38D5E}" dt="2019-04-06T19:49:17.330" v="60" actId="478"/>
            <ac:spMkLst>
              <pc:docMk/>
              <pc:sldMasterMk cId="1487230191" sldId="2147483661"/>
              <pc:sldLayoutMk cId="2992641235" sldId="2147483670"/>
              <ac:spMk id="9" creationId="{2581AF72-7AD6-334A-BFA2-32789379DA3D}"/>
            </ac:spMkLst>
          </pc:spChg>
          <pc:picChg chg="del">
            <ac:chgData name="Ivan Kukulevskyi" userId="32afea86-1a00-4915-9af0-01f6fa7e64f0" providerId="ADAL" clId="{11817A69-26FD-C141-B9D2-F2DB16C38D5E}" dt="2019-04-06T19:49:15.506" v="58" actId="478"/>
            <ac:picMkLst>
              <pc:docMk/>
              <pc:sldMasterMk cId="1487230191" sldId="2147483661"/>
              <pc:sldLayoutMk cId="2992641235" sldId="2147483670"/>
              <ac:picMk id="8" creationId="{00000000-0000-0000-0000-000000000000}"/>
            </ac:picMkLst>
          </pc:picChg>
        </pc:sldLayoutChg>
        <pc:sldLayoutChg chg="delSp">
          <pc:chgData name="Ivan Kukulevskyi" userId="32afea86-1a00-4915-9af0-01f6fa7e64f0" providerId="ADAL" clId="{11817A69-26FD-C141-B9D2-F2DB16C38D5E}" dt="2019-04-06T19:49:20.727" v="61" actId="478"/>
          <pc:sldLayoutMkLst>
            <pc:docMk/>
            <pc:sldMasterMk cId="1487230191" sldId="2147483661"/>
            <pc:sldLayoutMk cId="2507877046" sldId="2147483696"/>
          </pc:sldLayoutMkLst>
          <pc:spChg chg="del">
            <ac:chgData name="Ivan Kukulevskyi" userId="32afea86-1a00-4915-9af0-01f6fa7e64f0" providerId="ADAL" clId="{11817A69-26FD-C141-B9D2-F2DB16C38D5E}" dt="2019-04-06T19:49:20.727" v="61" actId="478"/>
            <ac:spMkLst>
              <pc:docMk/>
              <pc:sldMasterMk cId="1487230191" sldId="2147483661"/>
              <pc:sldLayoutMk cId="2507877046" sldId="2147483696"/>
              <ac:spMk id="2" creationId="{71E38DE0-131E-E04E-BD2E-B00FD5B34CB6}"/>
            </ac:spMkLst>
          </pc:spChg>
        </pc:sldLayoutChg>
      </pc:sldMasterChg>
      <pc:sldMasterChg chg="delSp delSldLayout">
        <pc:chgData name="Ivan Kukulevskyi" userId="32afea86-1a00-4915-9af0-01f6fa7e64f0" providerId="ADAL" clId="{11817A69-26FD-C141-B9D2-F2DB16C38D5E}" dt="2019-04-06T19:49:57.882" v="68" actId="2696"/>
        <pc:sldMasterMkLst>
          <pc:docMk/>
          <pc:sldMasterMk cId="548617574" sldId="2147483663"/>
        </pc:sldMasterMkLst>
        <pc:spChg chg="del">
          <ac:chgData name="Ivan Kukulevskyi" userId="32afea86-1a00-4915-9af0-01f6fa7e64f0" providerId="ADAL" clId="{11817A69-26FD-C141-B9D2-F2DB16C38D5E}" dt="2019-04-06T19:49:45.108" v="64" actId="478"/>
          <ac:spMkLst>
            <pc:docMk/>
            <pc:sldMasterMk cId="548617574" sldId="2147483663"/>
            <ac:spMk id="5" creationId="{8332217A-8F11-8743-849F-F8E866BEB919}"/>
          </ac:spMkLst>
        </pc:spChg>
        <pc:picChg chg="del">
          <ac:chgData name="Ivan Kukulevskyi" userId="32afea86-1a00-4915-9af0-01f6fa7e64f0" providerId="ADAL" clId="{11817A69-26FD-C141-B9D2-F2DB16C38D5E}" dt="2019-04-06T19:49:45.977" v="65" actId="478"/>
          <ac:picMkLst>
            <pc:docMk/>
            <pc:sldMasterMk cId="548617574" sldId="2147483663"/>
            <ac:picMk id="8" creationId="{00000000-0000-0000-0000-000000000000}"/>
          </ac:picMkLst>
        </pc:picChg>
      </pc:sldMasterChg>
      <pc:sldMasterChg chg="delSp">
        <pc:chgData name="Ivan Kukulevskyi" userId="32afea86-1a00-4915-9af0-01f6fa7e64f0" providerId="ADAL" clId="{11817A69-26FD-C141-B9D2-F2DB16C38D5E}" dt="2019-04-06T19:49:24.342" v="63" actId="478"/>
        <pc:sldMasterMkLst>
          <pc:docMk/>
          <pc:sldMasterMk cId="1577352991" sldId="2147483676"/>
        </pc:sldMasterMkLst>
        <pc:spChg chg="del">
          <ac:chgData name="Ivan Kukulevskyi" userId="32afea86-1a00-4915-9af0-01f6fa7e64f0" providerId="ADAL" clId="{11817A69-26FD-C141-B9D2-F2DB16C38D5E}" dt="2019-04-06T19:49:23.526" v="62" actId="478"/>
          <ac:spMkLst>
            <pc:docMk/>
            <pc:sldMasterMk cId="1577352991" sldId="2147483676"/>
            <ac:spMk id="10" creationId="{E078E00D-81AB-8847-9E12-0981E03F6A7D}"/>
          </ac:spMkLst>
        </pc:spChg>
        <pc:picChg chg="del">
          <ac:chgData name="Ivan Kukulevskyi" userId="32afea86-1a00-4915-9af0-01f6fa7e64f0" providerId="ADAL" clId="{11817A69-26FD-C141-B9D2-F2DB16C38D5E}" dt="2019-04-06T19:49:24.342" v="63" actId="478"/>
          <ac:picMkLst>
            <pc:docMk/>
            <pc:sldMasterMk cId="1577352991" sldId="2147483676"/>
            <ac:picMk id="8" creationId="{00000000-0000-0000-0000-000000000000}"/>
          </ac:picMkLst>
        </pc:pic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DC14FC-A894-4869-A797-1EC82735D106}" type="datetimeFigureOut">
              <a:rPr lang="en-US" smtClean="0"/>
              <a:t>4/10/2019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D33E97-F2BE-44DB-A57D-0C85E2CBF508}" type="slidenum">
              <a:rPr lang="en-US" smtClean="0"/>
              <a:t>‹#›</a:t>
            </a:fld>
            <a:endParaRPr lang="en-US"/>
          </a:p>
        </p:txBody>
      </p:sp>
    </p:spTree>
    <p:extLst>
      <p:ext uri="{BB962C8B-B14F-4D97-AF65-F5344CB8AC3E}">
        <p14:creationId xmlns:p14="http://schemas.microsoft.com/office/powerpoint/2010/main" val="29677781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F99C05-63F9-4248-8E20-3ACD9DF9DE7F}" type="datetimeFigureOut">
              <a:rPr lang="en-US" smtClean="0"/>
              <a:t>4/10/2019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74FABB-6DBE-47C4-B626-20167906F475}" type="slidenum">
              <a:rPr lang="en-US" smtClean="0"/>
              <a:t>‹#›</a:t>
            </a:fld>
            <a:endParaRPr lang="en-US"/>
          </a:p>
        </p:txBody>
      </p:sp>
    </p:spTree>
    <p:extLst>
      <p:ext uri="{BB962C8B-B14F-4D97-AF65-F5344CB8AC3E}">
        <p14:creationId xmlns:p14="http://schemas.microsoft.com/office/powerpoint/2010/main" val="427486402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
              <a:t>Docker - это платформа для разработчиков и системных администраторов для разработки, развертывания и запуска приложений с контейнерами. Использование контейнеров Linux для развертывания приложений называется контейнеризацией. Контейнеры не новы, но их использование для легкого развертывания приложений.</a:t>
            </a:r>
          </a:p>
          <a:p>
            <a:r>
              <a:rPr lang="ru"/>
              <a:t>Контейнеризация становится все более популярной, потому что контейнеры:</a:t>
            </a:r>
          </a:p>
          <a:p>
            <a:r>
              <a:rPr lang="ru"/>
              <a:t>Гибкость: даже самые сложные приложения могут быть упакованы в контейнеры.</a:t>
            </a:r>
          </a:p>
          <a:p>
            <a:r>
              <a:rPr lang="ru"/>
              <a:t>Легкий: контейнеры используют и разделяют ядро хоста.</a:t>
            </a:r>
          </a:p>
          <a:p>
            <a:r>
              <a:rPr lang="ru"/>
              <a:t>Взаимозаменяемые: вы можете развертывать обновления и обновления на лету.</a:t>
            </a:r>
          </a:p>
          <a:p>
            <a:r>
              <a:rPr lang="ru"/>
              <a:t>Переносимость: вы можете создавать локально, развертывать в облаке и работать где угодно.</a:t>
            </a:r>
          </a:p>
          <a:p>
            <a:r>
              <a:rPr lang="ru"/>
              <a:t>Масштабируемость: Вы можете увеличивать и автоматически распределять реплики контейнера.</a:t>
            </a:r>
          </a:p>
          <a:p>
            <a:r>
              <a:rPr lang="ru"/>
              <a:t>Стекируемость: вы можете размещать сервисы вертикально и на лету.</a:t>
            </a:r>
            <a:endParaRPr lang="en-US"/>
          </a:p>
        </p:txBody>
      </p:sp>
      <p:sp>
        <p:nvSpPr>
          <p:cNvPr id="4" name="Slide Number Placeholder 3"/>
          <p:cNvSpPr>
            <a:spLocks noGrp="1"/>
          </p:cNvSpPr>
          <p:nvPr>
            <p:ph type="sldNum" sz="quarter" idx="5"/>
          </p:nvPr>
        </p:nvSpPr>
        <p:spPr/>
        <p:txBody>
          <a:bodyPr/>
          <a:lstStyle/>
          <a:p>
            <a:fld id="{A874FABB-6DBE-47C4-B626-20167906F475}" type="slidenum">
              <a:rPr lang="en-US" smtClean="0"/>
              <a:t>7</a:t>
            </a:fld>
            <a:endParaRPr lang="en-US"/>
          </a:p>
        </p:txBody>
      </p:sp>
    </p:spTree>
    <p:extLst>
      <p:ext uri="{BB962C8B-B14F-4D97-AF65-F5344CB8AC3E}">
        <p14:creationId xmlns:p14="http://schemas.microsoft.com/office/powerpoint/2010/main" val="516245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following command runs an </a:t>
            </a:r>
            <a:r>
              <a:rPr lang="en-US">
                <a:highlight>
                  <a:srgbClr val="C0C0C0"/>
                </a:highlight>
              </a:rPr>
              <a:t>ubuntu</a:t>
            </a:r>
            <a:r>
              <a:rPr lang="en-US"/>
              <a:t> container, attaches interactively to your local command-line session, and runs </a:t>
            </a:r>
            <a:r>
              <a:rPr lang="en-US">
                <a:highlight>
                  <a:srgbClr val="C0C0C0"/>
                </a:highlight>
              </a:rPr>
              <a:t>/bin/bash</a:t>
            </a:r>
            <a:r>
              <a:rPr lang="en-US"/>
              <a:t>.</a:t>
            </a:r>
          </a:p>
          <a:p>
            <a:r>
              <a:rPr lang="en-US">
                <a:highlight>
                  <a:srgbClr val="C0C0C0"/>
                </a:highlight>
              </a:rPr>
              <a:t>$ docker run -</a:t>
            </a:r>
            <a:r>
              <a:rPr lang="en-US" err="1">
                <a:highlight>
                  <a:srgbClr val="C0C0C0"/>
                </a:highlight>
              </a:rPr>
              <a:t>i</a:t>
            </a:r>
            <a:r>
              <a:rPr lang="en-US">
                <a:highlight>
                  <a:srgbClr val="C0C0C0"/>
                </a:highlight>
              </a:rPr>
              <a:t> -t ubuntu /bin/bash</a:t>
            </a:r>
          </a:p>
          <a:p>
            <a:r>
              <a:rPr lang="en-US"/>
              <a:t>When you run this command, the following happens (assuming you are using the default registry configuration):</a:t>
            </a:r>
          </a:p>
          <a:p>
            <a:pPr marL="514350" indent="-514350">
              <a:buFont typeface="+mj-lt"/>
              <a:buAutoNum type="arabicPeriod"/>
            </a:pPr>
            <a:r>
              <a:rPr lang="en-US"/>
              <a:t>If you do not have the </a:t>
            </a:r>
            <a:r>
              <a:rPr lang="en-US">
                <a:highlight>
                  <a:srgbClr val="C0C0C0"/>
                </a:highlight>
              </a:rPr>
              <a:t>ubuntu</a:t>
            </a:r>
            <a:r>
              <a:rPr lang="en-US"/>
              <a:t> image locally, Docker pulls it from your configured registry, as though you had run </a:t>
            </a:r>
            <a:r>
              <a:rPr lang="en-US">
                <a:highlight>
                  <a:srgbClr val="C0C0C0"/>
                </a:highlight>
              </a:rPr>
              <a:t>docker pull ubuntu</a:t>
            </a:r>
            <a:r>
              <a:rPr lang="en-US"/>
              <a:t> manually.</a:t>
            </a:r>
          </a:p>
          <a:p>
            <a:pPr marL="514350" indent="-514350">
              <a:buFont typeface="+mj-lt"/>
              <a:buAutoNum type="arabicPeriod"/>
            </a:pPr>
            <a:r>
              <a:rPr lang="en-US"/>
              <a:t>Docker creates a new container, as though you had run a </a:t>
            </a:r>
            <a:r>
              <a:rPr lang="en-US">
                <a:highlight>
                  <a:srgbClr val="C0C0C0"/>
                </a:highlight>
              </a:rPr>
              <a:t>docker container create</a:t>
            </a:r>
            <a:r>
              <a:rPr lang="en-US"/>
              <a:t> command manually.</a:t>
            </a:r>
          </a:p>
          <a:p>
            <a:pPr marL="514350" indent="-514350">
              <a:buFont typeface="+mj-lt"/>
              <a:buAutoNum type="arabicPeriod"/>
            </a:pPr>
            <a:r>
              <a:rPr lang="en-US"/>
              <a:t>Docker allocates a read-write filesystem to the container, as its final layer. This allows a running container to create or modify files and directories in its local filesystem.</a:t>
            </a:r>
          </a:p>
          <a:p>
            <a:pPr marL="514350" indent="-514350">
              <a:buFont typeface="+mj-lt"/>
              <a:buAutoNum type="arabicPeriod"/>
            </a:pPr>
            <a:r>
              <a:rPr lang="en-US"/>
              <a:t>Docker creates a network interface to connect the container to the default network, since you did not specify any networking options. This includes assigning an IP address to the container. By default, containers can connect to external networks using the host machine’s network connection.</a:t>
            </a:r>
          </a:p>
          <a:p>
            <a:pPr marL="514350" indent="-514350">
              <a:buFont typeface="+mj-lt"/>
              <a:buAutoNum type="arabicPeriod"/>
            </a:pPr>
            <a:r>
              <a:rPr lang="en-US"/>
              <a:t>Docker starts the container and executes </a:t>
            </a:r>
            <a:r>
              <a:rPr lang="en-US">
                <a:highlight>
                  <a:srgbClr val="C0C0C0"/>
                </a:highlight>
              </a:rPr>
              <a:t>/bin/bash</a:t>
            </a:r>
            <a:r>
              <a:rPr lang="en-US"/>
              <a:t>. Because the container is running interactively and attached to your terminal (due to the </a:t>
            </a:r>
            <a:r>
              <a:rPr lang="en-US">
                <a:highlight>
                  <a:srgbClr val="C0C0C0"/>
                </a:highlight>
              </a:rPr>
              <a:t>-</a:t>
            </a:r>
            <a:r>
              <a:rPr lang="en-US" err="1">
                <a:highlight>
                  <a:srgbClr val="C0C0C0"/>
                </a:highlight>
              </a:rPr>
              <a:t>i</a:t>
            </a:r>
            <a:r>
              <a:rPr lang="en-US"/>
              <a:t> and </a:t>
            </a:r>
            <a:r>
              <a:rPr lang="en-US">
                <a:highlight>
                  <a:srgbClr val="C0C0C0"/>
                </a:highlight>
              </a:rPr>
              <a:t>-t</a:t>
            </a:r>
            <a:r>
              <a:rPr lang="en-US"/>
              <a:t> flags), you can provide input using your keyboard while the output is logged to your terminal.</a:t>
            </a:r>
          </a:p>
          <a:p>
            <a:pPr marL="514350" indent="-514350">
              <a:buFont typeface="+mj-lt"/>
              <a:buAutoNum type="arabicPeriod"/>
            </a:pPr>
            <a:r>
              <a:rPr lang="en-US"/>
              <a:t>When you type </a:t>
            </a:r>
            <a:r>
              <a:rPr lang="en-US">
                <a:highlight>
                  <a:srgbClr val="C0C0C0"/>
                </a:highlight>
              </a:rPr>
              <a:t>exit</a:t>
            </a:r>
            <a:r>
              <a:rPr lang="en-US"/>
              <a:t> to terminate the </a:t>
            </a:r>
            <a:r>
              <a:rPr lang="en-US">
                <a:highlight>
                  <a:srgbClr val="C0C0C0"/>
                </a:highlight>
              </a:rPr>
              <a:t>/bin/bash</a:t>
            </a:r>
            <a:r>
              <a:rPr lang="en-US"/>
              <a:t> command, the container stops but is not removed. You can start it again or remove it.</a:t>
            </a:r>
            <a:endParaRPr lang="ru-RU"/>
          </a:p>
          <a:p>
            <a:r>
              <a:rPr lang="en-US"/>
              <a:t>Create the docker group.</a:t>
            </a:r>
          </a:p>
          <a:p>
            <a:pPr marL="457200" lvl="1" indent="0">
              <a:buNone/>
            </a:pPr>
            <a:r>
              <a:rPr lang="en-US" err="1"/>
              <a:t>sudo</a:t>
            </a:r>
            <a:r>
              <a:rPr lang="en-US"/>
              <a:t> </a:t>
            </a:r>
            <a:r>
              <a:rPr lang="en-US" err="1"/>
              <a:t>groupadd</a:t>
            </a:r>
            <a:r>
              <a:rPr lang="en-US"/>
              <a:t> docker</a:t>
            </a:r>
          </a:p>
          <a:p>
            <a:r>
              <a:rPr lang="en-US"/>
              <a:t>Add your user to the docker group.</a:t>
            </a:r>
          </a:p>
          <a:p>
            <a:pPr marL="457200" lvl="1" indent="0">
              <a:buNone/>
            </a:pPr>
            <a:r>
              <a:rPr lang="de-DE" err="1"/>
              <a:t>sudo</a:t>
            </a:r>
            <a:r>
              <a:rPr lang="de-DE"/>
              <a:t> </a:t>
            </a:r>
            <a:r>
              <a:rPr lang="de-DE" err="1"/>
              <a:t>usermod</a:t>
            </a:r>
            <a:r>
              <a:rPr lang="de-DE"/>
              <a:t> -</a:t>
            </a:r>
            <a:r>
              <a:rPr lang="de-DE" err="1"/>
              <a:t>aG</a:t>
            </a:r>
            <a:r>
              <a:rPr lang="de-DE"/>
              <a:t> </a:t>
            </a:r>
            <a:r>
              <a:rPr lang="de-DE" err="1"/>
              <a:t>docker</a:t>
            </a:r>
            <a:r>
              <a:rPr lang="de-DE"/>
              <a:t> $USER</a:t>
            </a:r>
          </a:p>
          <a:p>
            <a:r>
              <a:rPr lang="en-US"/>
              <a:t>Log out and log back in so that your group membership is re-evaluated.</a:t>
            </a:r>
          </a:p>
          <a:p>
            <a:r>
              <a:rPr lang="en-US"/>
              <a:t>Verify that you can run docker commands without </a:t>
            </a:r>
            <a:r>
              <a:rPr lang="en-US" err="1"/>
              <a:t>sudo</a:t>
            </a:r>
            <a:r>
              <a:rPr lang="en-US"/>
              <a:t>.</a:t>
            </a:r>
          </a:p>
          <a:p>
            <a:pPr marL="457200" lvl="1" indent="0">
              <a:buNone/>
            </a:pPr>
            <a:r>
              <a:rPr lang="en-US"/>
              <a:t>docker run hello-world</a:t>
            </a:r>
          </a:p>
          <a:p>
            <a:r>
              <a:rPr lang="en-US"/>
              <a:t>If you initially ran Docker CLI commands using </a:t>
            </a:r>
            <a:r>
              <a:rPr lang="en-US" err="1"/>
              <a:t>sudo</a:t>
            </a:r>
            <a:r>
              <a:rPr lang="en-US"/>
              <a:t> before adding your user to the docker group, you may see the following error, which indicates that your ~/.docker/ directory was created with incorrect permissions due to the </a:t>
            </a:r>
            <a:r>
              <a:rPr lang="en-US" err="1"/>
              <a:t>sudo</a:t>
            </a:r>
            <a:r>
              <a:rPr lang="en-US"/>
              <a:t> commands.</a:t>
            </a:r>
          </a:p>
          <a:p>
            <a:pPr marL="457200" lvl="1" indent="0">
              <a:buNone/>
            </a:pPr>
            <a:r>
              <a:rPr lang="en-US"/>
              <a:t>WARNING: Error loading config file: /home/user/.docker/</a:t>
            </a:r>
            <a:r>
              <a:rPr lang="en-US" err="1"/>
              <a:t>config.json</a:t>
            </a:r>
            <a:r>
              <a:rPr lang="en-US"/>
              <a:t> -</a:t>
            </a:r>
          </a:p>
          <a:p>
            <a:pPr marL="457200" lvl="1" indent="0">
              <a:buNone/>
            </a:pPr>
            <a:r>
              <a:rPr lang="en-US"/>
              <a:t>stat /home/user/.docker/</a:t>
            </a:r>
            <a:r>
              <a:rPr lang="en-US" err="1"/>
              <a:t>config.json</a:t>
            </a:r>
            <a:r>
              <a:rPr lang="en-US"/>
              <a:t>: permission denied</a:t>
            </a:r>
          </a:p>
          <a:p>
            <a:r>
              <a:rPr lang="en-US"/>
              <a:t>To fix this problem, either remove the ~/.docker/ directory (it is recreated automatically, but any custom settings are lost), or change its ownership and permissions using the following commands:</a:t>
            </a:r>
          </a:p>
          <a:p>
            <a:endParaRPr lang="en-US"/>
          </a:p>
          <a:p>
            <a:pPr marL="457200" lvl="1" indent="0">
              <a:buNone/>
            </a:pPr>
            <a:r>
              <a:rPr lang="en-US"/>
              <a:t>$ </a:t>
            </a:r>
            <a:r>
              <a:rPr lang="en-US" err="1"/>
              <a:t>sudo</a:t>
            </a:r>
            <a:r>
              <a:rPr lang="en-US"/>
              <a:t> </a:t>
            </a:r>
            <a:r>
              <a:rPr lang="en-US" err="1"/>
              <a:t>chown</a:t>
            </a:r>
            <a:r>
              <a:rPr lang="en-US"/>
              <a:t> "$USER":"$USER" /home/"$USER"/.docker -R</a:t>
            </a:r>
          </a:p>
          <a:p>
            <a:pPr marL="457200" lvl="1" indent="0">
              <a:buNone/>
            </a:pPr>
            <a:r>
              <a:rPr lang="en-US"/>
              <a:t>$ </a:t>
            </a:r>
            <a:r>
              <a:rPr lang="en-US" err="1"/>
              <a:t>sudo</a:t>
            </a:r>
            <a:r>
              <a:rPr lang="en-US"/>
              <a:t> </a:t>
            </a:r>
            <a:r>
              <a:rPr lang="en-US" err="1"/>
              <a:t>chmod</a:t>
            </a:r>
            <a:r>
              <a:rPr lang="en-US"/>
              <a:t> </a:t>
            </a:r>
            <a:r>
              <a:rPr lang="en-US" err="1"/>
              <a:t>g+rwx</a:t>
            </a:r>
            <a:r>
              <a:rPr lang="en-US"/>
              <a:t> "/home/$USER/.docker" -R</a:t>
            </a:r>
          </a:p>
          <a:p>
            <a:endParaRPr lang="en-US"/>
          </a:p>
          <a:p>
            <a:endParaRPr lang="ru-RU"/>
          </a:p>
          <a:p>
            <a:endParaRPr lang="en-US"/>
          </a:p>
        </p:txBody>
      </p:sp>
      <p:sp>
        <p:nvSpPr>
          <p:cNvPr id="4" name="Slide Number Placeholder 3"/>
          <p:cNvSpPr>
            <a:spLocks noGrp="1"/>
          </p:cNvSpPr>
          <p:nvPr>
            <p:ph type="sldNum" sz="quarter" idx="5"/>
          </p:nvPr>
        </p:nvSpPr>
        <p:spPr/>
        <p:txBody>
          <a:bodyPr/>
          <a:lstStyle/>
          <a:p>
            <a:fld id="{A874FABB-6DBE-47C4-B626-20167906F475}" type="slidenum">
              <a:rPr lang="en-US" smtClean="0"/>
              <a:t>23</a:t>
            </a:fld>
            <a:endParaRPr lang="en-US"/>
          </a:p>
        </p:txBody>
      </p:sp>
    </p:spTree>
    <p:extLst>
      <p:ext uri="{BB962C8B-B14F-4D97-AF65-F5344CB8AC3E}">
        <p14:creationId xmlns:p14="http://schemas.microsoft.com/office/powerpoint/2010/main" val="2339379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74FABB-6DBE-47C4-B626-20167906F475}" type="slidenum">
              <a:rPr lang="en-US" smtClean="0"/>
              <a:t>11</a:t>
            </a:fld>
            <a:endParaRPr lang="en-US"/>
          </a:p>
        </p:txBody>
      </p:sp>
    </p:spTree>
    <p:extLst>
      <p:ext uri="{BB962C8B-B14F-4D97-AF65-F5344CB8AC3E}">
        <p14:creationId xmlns:p14="http://schemas.microsoft.com/office/powerpoint/2010/main" val="1851153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74FABB-6DBE-47C4-B626-20167906F475}" type="slidenum">
              <a:rPr lang="en-US" smtClean="0"/>
              <a:t>12</a:t>
            </a:fld>
            <a:endParaRPr lang="en-US"/>
          </a:p>
        </p:txBody>
      </p:sp>
    </p:spTree>
    <p:extLst>
      <p:ext uri="{BB962C8B-B14F-4D97-AF65-F5344CB8AC3E}">
        <p14:creationId xmlns:p14="http://schemas.microsoft.com/office/powerpoint/2010/main" val="1009048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
              <a:t>Docker использует архитектуру клиент-сервер. Клиент Docker общается с демоном Docker, который выполняет тяжелую работу по сборке, запуску и распространению ваших контейнеров Docker. Docker-клиент и демон могут работать в одной системе или вы можете подключить Docker-клиент к удаленному Docker-демону. Клиент Docker и демон взаимодействуют с помощью REST API, через сокеты UNIX или сетевой интерфейс.</a:t>
            </a:r>
          </a:p>
          <a:p>
            <a:r>
              <a:rPr lang="ru"/>
              <a:t>Демон Docker (dockerd) прослушивает запросы API Docker и управляет объектами Docker, такими как изображения, контейнеры, сети и тома. Демон также может взаимодействовать с другими демонами для управления сервисами Docker.</a:t>
            </a:r>
          </a:p>
          <a:p>
            <a:r>
              <a:rPr lang="ru"/>
              <a:t>Docker-клиент (docker) - это основной способ взаимодействия многих пользователей Docker с Docker. Когда вы используете такие команды, как docker run, клиент отправляет эти команды в dockerd, который выполняет их. Команда docker использует Docker API. Клиент Docker может общаться с несколькими демонами.</a:t>
            </a:r>
          </a:p>
          <a:p>
            <a:r>
              <a:rPr lang="ru"/>
              <a:t>В реестре Docker хранятся изображения Docker. Docker Hub и Docker Cloud являются общедоступными реестрами, которые может использовать каждый, и Docker по умолчанию настроен на поиск изображений в Docker Hub. Вы даже можете запустить свой собственный личный реестр. Если вы используете Docker Datacenter (DDC), он включает в себя Docker Trusted Registry (DTR).</a:t>
            </a:r>
            <a:endParaRPr lang="en-US"/>
          </a:p>
        </p:txBody>
      </p:sp>
      <p:sp>
        <p:nvSpPr>
          <p:cNvPr id="4" name="Slide Number Placeholder 3"/>
          <p:cNvSpPr>
            <a:spLocks noGrp="1"/>
          </p:cNvSpPr>
          <p:nvPr>
            <p:ph type="sldNum" sz="quarter" idx="5"/>
          </p:nvPr>
        </p:nvSpPr>
        <p:spPr/>
        <p:txBody>
          <a:bodyPr/>
          <a:lstStyle/>
          <a:p>
            <a:fld id="{A874FABB-6DBE-47C4-B626-20167906F475}" type="slidenum">
              <a:rPr lang="en-US" smtClean="0"/>
              <a:t>13</a:t>
            </a:fld>
            <a:endParaRPr lang="en-US"/>
          </a:p>
        </p:txBody>
      </p:sp>
    </p:spTree>
    <p:extLst>
      <p:ext uri="{BB962C8B-B14F-4D97-AF65-F5344CB8AC3E}">
        <p14:creationId xmlns:p14="http://schemas.microsoft.com/office/powerpoint/2010/main" val="1730441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
              <a:t>Docker объекты:</a:t>
            </a:r>
          </a:p>
          <a:p>
            <a:r>
              <a:rPr lang="ru"/>
              <a:t>Когда вы используете Docker, вы создаете и используете изображения, контейнеры, сети, тома, плагины и другие объекты. Этот раздел представляет собой краткий обзор некоторых из этих объектов.</a:t>
            </a:r>
          </a:p>
          <a:p>
            <a:r>
              <a:rPr lang="en-US" b="1"/>
              <a:t>IMAGES</a:t>
            </a:r>
            <a:endParaRPr lang="ru"/>
          </a:p>
          <a:p>
            <a:r>
              <a:rPr lang="ru"/>
              <a:t>Изображение - это шаблон только для чтения с инструкциями по созданию контейнера Docker. Часто изображение основано на другом изображении, с некоторыми дополнительными настройками. Например, вы можете создать образ, который основан на образе ubuntu, но устанавливает веб-сервер Apache и ваше приложение, а также сведения о конфигурации, необходимые для запуска вашего приложения.</a:t>
            </a:r>
          </a:p>
          <a:p>
            <a:r>
              <a:rPr lang="ru"/>
              <a:t>Вы можете создавать свои собственные изображения или использовать только те, которые созданы другими и опубликованы в реестре. Чтобы создать свой собственный образ, вы создаете Dockerfile с простым синтаксисом для определения шагов, необходимых для создания образа и его запуска. Каждая инструкция в Dockerfile создает слой в изображении. Когда вы изменяете Dockerfile и перестраиваете изображение, восстанавливаются только те слои, которые были изменены. Это является частью того, что делает изображения такими легкими, небольшими и быстрыми по сравнению с другими технологиями виртуализации.</a:t>
            </a:r>
          </a:p>
          <a:p>
            <a:r>
              <a:rPr lang="en-US" b="1"/>
              <a:t>CONTAINERS</a:t>
            </a:r>
            <a:endParaRPr lang="ru"/>
          </a:p>
          <a:p>
            <a:r>
              <a:rPr lang="ru"/>
              <a:t>Контейнер - это работающий экземпляр изображения. Вы можете создавать, запускать, останавливать, перемещать или удалять контейнер с помощью Docker API или CLI. Вы можете подключить контейнер к одной или нескольким сетям, прикрепить к нему хранилище или даже создать новое изображение на основе его текущего состояния.</a:t>
            </a:r>
          </a:p>
          <a:p>
            <a:r>
              <a:rPr lang="ru"/>
              <a:t>По умолчанию контейнер относительно хорошо изолирован от других контейнеров и своего хост-компьютера. Вы можете контролировать, насколько сеть, хранилище или другие базовые подсистемы контейнера изолированы от других контейнеров или от хост-машины.</a:t>
            </a:r>
          </a:p>
          <a:p>
            <a:r>
              <a:rPr lang="ru"/>
              <a:t>Контейнер определяется его изображением, а также любыми параметрами конфигурации, которые вы предоставляете ему при создании или запуске. При удалении контейнера любые изменения его состояния, которые не сохраняются в постоянном хранилище, исчезают.</a:t>
            </a:r>
          </a:p>
          <a:p>
            <a:r>
              <a:rPr lang="en-US" b="1" cap="all"/>
              <a:t>SERVICES</a:t>
            </a:r>
            <a:endParaRPr lang="ru"/>
          </a:p>
          <a:p>
            <a:r>
              <a:rPr lang="ru"/>
              <a:t>Сервисы позволяют масштабировать контейнеры по нескольким демонам Docker, которые работают вместе как несколько менеджеров и рабочих. Каждый участник роя является демоном Docker, и все демоны общаются с помощью API Docker. Служба позволяет вам определить желаемое состояние, например количество реплик службы, которые должны быть доступны в любой момент времени. По умолчанию сервис сбалансирован по всем рабочим узлам. Для потребителя услуга Docker представляется одним приложением.</a:t>
            </a:r>
            <a:endParaRPr lang="en-US"/>
          </a:p>
        </p:txBody>
      </p:sp>
      <p:sp>
        <p:nvSpPr>
          <p:cNvPr id="4" name="Slide Number Placeholder 3"/>
          <p:cNvSpPr>
            <a:spLocks noGrp="1"/>
          </p:cNvSpPr>
          <p:nvPr>
            <p:ph type="sldNum" sz="quarter" idx="5"/>
          </p:nvPr>
        </p:nvSpPr>
        <p:spPr/>
        <p:txBody>
          <a:bodyPr/>
          <a:lstStyle/>
          <a:p>
            <a:fld id="{A874FABB-6DBE-47C4-B626-20167906F475}" type="slidenum">
              <a:rPr lang="en-US" smtClean="0"/>
              <a:t>14</a:t>
            </a:fld>
            <a:endParaRPr lang="en-US"/>
          </a:p>
        </p:txBody>
      </p:sp>
    </p:spTree>
    <p:extLst>
      <p:ext uri="{BB962C8B-B14F-4D97-AF65-F5344CB8AC3E}">
        <p14:creationId xmlns:p14="http://schemas.microsoft.com/office/powerpoint/2010/main" val="2207694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74FABB-6DBE-47C4-B626-20167906F475}" type="slidenum">
              <a:rPr lang="en-US" smtClean="0"/>
              <a:t>15</a:t>
            </a:fld>
            <a:endParaRPr lang="en-US"/>
          </a:p>
        </p:txBody>
      </p:sp>
    </p:spTree>
    <p:extLst>
      <p:ext uri="{BB962C8B-B14F-4D97-AF65-F5344CB8AC3E}">
        <p14:creationId xmlns:p14="http://schemas.microsoft.com/office/powerpoint/2010/main" val="3738569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74FABB-6DBE-47C4-B626-20167906F475}" type="slidenum">
              <a:rPr lang="en-US" smtClean="0"/>
              <a:t>16</a:t>
            </a:fld>
            <a:endParaRPr lang="en-US"/>
          </a:p>
        </p:txBody>
      </p:sp>
    </p:spTree>
    <p:extLst>
      <p:ext uri="{BB962C8B-B14F-4D97-AF65-F5344CB8AC3E}">
        <p14:creationId xmlns:p14="http://schemas.microsoft.com/office/powerpoint/2010/main" val="90447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74FABB-6DBE-47C4-B626-20167906F475}" type="slidenum">
              <a:rPr lang="en-US" smtClean="0"/>
              <a:t>17</a:t>
            </a:fld>
            <a:endParaRPr lang="en-US"/>
          </a:p>
        </p:txBody>
      </p:sp>
    </p:spTree>
    <p:extLst>
      <p:ext uri="{BB962C8B-B14F-4D97-AF65-F5344CB8AC3E}">
        <p14:creationId xmlns:p14="http://schemas.microsoft.com/office/powerpoint/2010/main" val="21005039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74FABB-6DBE-47C4-B626-20167906F475}" type="slidenum">
              <a:rPr lang="en-US" smtClean="0"/>
              <a:t>18</a:t>
            </a:fld>
            <a:endParaRPr lang="en-US"/>
          </a:p>
        </p:txBody>
      </p:sp>
    </p:spTree>
    <p:extLst>
      <p:ext uri="{BB962C8B-B14F-4D97-AF65-F5344CB8AC3E}">
        <p14:creationId xmlns:p14="http://schemas.microsoft.com/office/powerpoint/2010/main" val="6673198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1466" y="1412416"/>
            <a:ext cx="4315968" cy="1421928"/>
          </a:xfrm>
        </p:spPr>
        <p:txBody>
          <a:bodyPr/>
          <a:lstStyle>
            <a:lvl1pPr>
              <a:defRPr>
                <a:solidFill>
                  <a:schemeClr val="bg1"/>
                </a:solidFill>
              </a:defRPr>
            </a:lvl1pPr>
          </a:lstStyle>
          <a:p>
            <a:r>
              <a:rPr lang="en-US"/>
              <a:t>Please add title here</a:t>
            </a:r>
          </a:p>
        </p:txBody>
      </p:sp>
      <p:sp>
        <p:nvSpPr>
          <p:cNvPr id="3" name="Date Placeholder 2"/>
          <p:cNvSpPr>
            <a:spLocks noGrp="1"/>
          </p:cNvSpPr>
          <p:nvPr>
            <p:ph type="dt" sz="half" idx="10"/>
          </p:nvPr>
        </p:nvSpPr>
        <p:spPr/>
        <p:txBody>
          <a:bodyPr tIns="0" anchor="ctr" anchorCtr="0"/>
          <a:lstStyle>
            <a:lvl1pPr>
              <a:defRPr cap="all" baseline="0">
                <a:solidFill>
                  <a:schemeClr val="bg1"/>
                </a:solidFill>
              </a:defRPr>
            </a:lvl1pPr>
          </a:lstStyle>
          <a:p>
            <a:endParaRPr lang="en-US"/>
          </a:p>
        </p:txBody>
      </p:sp>
      <p:sp>
        <p:nvSpPr>
          <p:cNvPr id="7" name="Text Placeholder 6"/>
          <p:cNvSpPr>
            <a:spLocks noGrp="1"/>
          </p:cNvSpPr>
          <p:nvPr>
            <p:ph type="body" sz="quarter" idx="11" hasCustomPrompt="1"/>
          </p:nvPr>
        </p:nvSpPr>
        <p:spPr>
          <a:xfrm>
            <a:off x="531466" y="3049747"/>
            <a:ext cx="4315968" cy="313932"/>
          </a:xfrm>
          <a:prstGeom prst="rect">
            <a:avLst/>
          </a:prstGeom>
        </p:spPr>
        <p:txBody>
          <a:bodyPr wrap="square" lIns="0" tIns="0" rIns="0" bIns="0" anchor="ctr">
            <a:noAutofit/>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a:t>Please add subtitle here</a:t>
            </a: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
          <a:stretch/>
        </p:blipFill>
        <p:spPr>
          <a:xfrm rot="5400000">
            <a:off x="2767227" y="2306574"/>
            <a:ext cx="5143500" cy="530352"/>
          </a:xfrm>
          <a:prstGeom prst="rect">
            <a:avLst/>
          </a:prstGeom>
        </p:spPr>
      </p:pic>
    </p:spTree>
    <p:extLst>
      <p:ext uri="{BB962C8B-B14F-4D97-AF65-F5344CB8AC3E}">
        <p14:creationId xmlns:p14="http://schemas.microsoft.com/office/powerpoint/2010/main" val="2653978089"/>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s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9" name="Picture Placeholder 8"/>
          <p:cNvSpPr>
            <a:spLocks noGrp="1"/>
          </p:cNvSpPr>
          <p:nvPr>
            <p:ph type="pic" sz="quarter" idx="11" hasCustomPrompt="1"/>
          </p:nvPr>
        </p:nvSpPr>
        <p:spPr>
          <a:xfrm>
            <a:off x="5334000" y="0"/>
            <a:ext cx="3810000" cy="4819650"/>
          </a:xfrm>
        </p:spPr>
        <p:txBody>
          <a:bodyPr anchor="ctr">
            <a:normAutofit/>
          </a:bodyPr>
          <a:lstStyle>
            <a:lvl1pPr marL="0" indent="0" algn="ctr">
              <a:buNone/>
              <a:defRPr sz="1600"/>
            </a:lvl1pPr>
          </a:lstStyle>
          <a:p>
            <a:r>
              <a:rPr lang="en-US"/>
              <a:t>Please add picture here</a:t>
            </a:r>
          </a:p>
          <a:p>
            <a:endParaRPr lang="en-US"/>
          </a:p>
          <a:p>
            <a:endParaRPr lang="en-US"/>
          </a:p>
        </p:txBody>
      </p:sp>
      <p:cxnSp>
        <p:nvCxnSpPr>
          <p:cNvPr id="7" name="Straight Connector 6"/>
          <p:cNvCxnSpPr/>
          <p:nvPr userDrawn="1"/>
        </p:nvCxnSpPr>
        <p:spPr>
          <a:xfrm>
            <a:off x="294409" y="716437"/>
            <a:ext cx="4222029"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3"/>
          <p:cNvSpPr>
            <a:spLocks noGrp="1"/>
          </p:cNvSpPr>
          <p:nvPr>
            <p:ph type="body" sz="quarter" idx="12" hasCustomPrompt="1"/>
          </p:nvPr>
        </p:nvSpPr>
        <p:spPr>
          <a:xfrm>
            <a:off x="357188" y="1092491"/>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a:t>#</a:t>
            </a:r>
          </a:p>
        </p:txBody>
      </p:sp>
      <p:sp>
        <p:nvSpPr>
          <p:cNvPr id="20" name="Text Placeholder 19"/>
          <p:cNvSpPr>
            <a:spLocks noGrp="1"/>
          </p:cNvSpPr>
          <p:nvPr>
            <p:ph type="body" sz="quarter" idx="13" hasCustomPrompt="1"/>
          </p:nvPr>
        </p:nvSpPr>
        <p:spPr>
          <a:xfrm>
            <a:off x="710972" y="1092491"/>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a:t>Please put section one title here</a:t>
            </a:r>
          </a:p>
        </p:txBody>
      </p:sp>
      <p:sp>
        <p:nvSpPr>
          <p:cNvPr id="21" name="Text Placeholder 13"/>
          <p:cNvSpPr>
            <a:spLocks noGrp="1"/>
          </p:cNvSpPr>
          <p:nvPr>
            <p:ph type="body" sz="quarter" idx="14" hasCustomPrompt="1"/>
          </p:nvPr>
        </p:nvSpPr>
        <p:spPr>
          <a:xfrm>
            <a:off x="357188" y="4120134"/>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a:t>#</a:t>
            </a:r>
          </a:p>
        </p:txBody>
      </p:sp>
      <p:sp>
        <p:nvSpPr>
          <p:cNvPr id="22" name="Text Placeholder 13"/>
          <p:cNvSpPr>
            <a:spLocks noGrp="1"/>
          </p:cNvSpPr>
          <p:nvPr>
            <p:ph type="body" sz="quarter" idx="15" hasCustomPrompt="1"/>
          </p:nvPr>
        </p:nvSpPr>
        <p:spPr>
          <a:xfrm>
            <a:off x="357188" y="1698020"/>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a:t>#</a:t>
            </a:r>
          </a:p>
        </p:txBody>
      </p:sp>
      <p:sp>
        <p:nvSpPr>
          <p:cNvPr id="23" name="Text Placeholder 13"/>
          <p:cNvSpPr>
            <a:spLocks noGrp="1"/>
          </p:cNvSpPr>
          <p:nvPr>
            <p:ph type="body" sz="quarter" idx="16" hasCustomPrompt="1"/>
          </p:nvPr>
        </p:nvSpPr>
        <p:spPr>
          <a:xfrm>
            <a:off x="357188" y="2303549"/>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a:t>#</a:t>
            </a:r>
          </a:p>
        </p:txBody>
      </p:sp>
      <p:sp>
        <p:nvSpPr>
          <p:cNvPr id="24" name="Text Placeholder 13"/>
          <p:cNvSpPr>
            <a:spLocks noGrp="1"/>
          </p:cNvSpPr>
          <p:nvPr>
            <p:ph type="body" sz="quarter" idx="17" hasCustomPrompt="1"/>
          </p:nvPr>
        </p:nvSpPr>
        <p:spPr>
          <a:xfrm>
            <a:off x="357188" y="2909078"/>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a:t>#</a:t>
            </a:r>
          </a:p>
        </p:txBody>
      </p:sp>
      <p:sp>
        <p:nvSpPr>
          <p:cNvPr id="25" name="Text Placeholder 13"/>
          <p:cNvSpPr>
            <a:spLocks noGrp="1"/>
          </p:cNvSpPr>
          <p:nvPr>
            <p:ph type="body" sz="quarter" idx="18" hasCustomPrompt="1"/>
          </p:nvPr>
        </p:nvSpPr>
        <p:spPr>
          <a:xfrm>
            <a:off x="357188" y="3514607"/>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a:t>#</a:t>
            </a:r>
          </a:p>
        </p:txBody>
      </p:sp>
      <p:sp>
        <p:nvSpPr>
          <p:cNvPr id="26" name="Text Placeholder 19"/>
          <p:cNvSpPr>
            <a:spLocks noGrp="1"/>
          </p:cNvSpPr>
          <p:nvPr>
            <p:ph type="body" sz="quarter" idx="19" hasCustomPrompt="1"/>
          </p:nvPr>
        </p:nvSpPr>
        <p:spPr>
          <a:xfrm>
            <a:off x="710972" y="1697608"/>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a:t>Please put section TWO title here</a:t>
            </a:r>
          </a:p>
        </p:txBody>
      </p:sp>
      <p:sp>
        <p:nvSpPr>
          <p:cNvPr id="27" name="Text Placeholder 19"/>
          <p:cNvSpPr>
            <a:spLocks noGrp="1"/>
          </p:cNvSpPr>
          <p:nvPr>
            <p:ph type="body" sz="quarter" idx="20" hasCustomPrompt="1"/>
          </p:nvPr>
        </p:nvSpPr>
        <p:spPr>
          <a:xfrm>
            <a:off x="710972" y="2302725"/>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a:t>Please put section THREE title here</a:t>
            </a:r>
          </a:p>
        </p:txBody>
      </p:sp>
      <p:sp>
        <p:nvSpPr>
          <p:cNvPr id="28" name="Text Placeholder 19"/>
          <p:cNvSpPr>
            <a:spLocks noGrp="1"/>
          </p:cNvSpPr>
          <p:nvPr>
            <p:ph type="body" sz="quarter" idx="21" hasCustomPrompt="1"/>
          </p:nvPr>
        </p:nvSpPr>
        <p:spPr>
          <a:xfrm>
            <a:off x="710972" y="2907842"/>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a:t>…</a:t>
            </a:r>
          </a:p>
        </p:txBody>
      </p:sp>
      <p:sp>
        <p:nvSpPr>
          <p:cNvPr id="29" name="Text Placeholder 19"/>
          <p:cNvSpPr>
            <a:spLocks noGrp="1"/>
          </p:cNvSpPr>
          <p:nvPr>
            <p:ph type="body" sz="quarter" idx="22" hasCustomPrompt="1"/>
          </p:nvPr>
        </p:nvSpPr>
        <p:spPr>
          <a:xfrm>
            <a:off x="710972" y="3512959"/>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a:t>And delete</a:t>
            </a:r>
          </a:p>
        </p:txBody>
      </p:sp>
      <p:sp>
        <p:nvSpPr>
          <p:cNvPr id="30" name="Text Placeholder 19"/>
          <p:cNvSpPr>
            <a:spLocks noGrp="1"/>
          </p:cNvSpPr>
          <p:nvPr>
            <p:ph type="body" sz="quarter" idx="23" hasCustomPrompt="1"/>
          </p:nvPr>
        </p:nvSpPr>
        <p:spPr>
          <a:xfrm>
            <a:off x="710972" y="4118077"/>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a:t>The extras</a:t>
            </a:r>
          </a:p>
        </p:txBody>
      </p:sp>
      <p:sp>
        <p:nvSpPr>
          <p:cNvPr id="33"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4007082933"/>
      </p:ext>
    </p:extLst>
  </p:cSld>
  <p:clrMapOvr>
    <a:masterClrMapping/>
  </p:clrMapOvr>
  <p:extLst mod="1">
    <p:ext uri="{DCECCB84-F9BA-43D5-87BE-67443E8EF086}">
      <p15:sldGuideLst xmlns:p15="http://schemas.microsoft.com/office/powerpoint/2012/main">
        <p15:guide id="1" pos="33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ersonal Profile - Right">
    <p:spTree>
      <p:nvGrpSpPr>
        <p:cNvPr id="1" name=""/>
        <p:cNvGrpSpPr/>
        <p:nvPr/>
      </p:nvGrpSpPr>
      <p:grpSpPr>
        <a:xfrm>
          <a:off x="0" y="0"/>
          <a:ext cx="0" cy="0"/>
          <a:chOff x="0" y="0"/>
          <a:chExt cx="0" cy="0"/>
        </a:xfrm>
      </p:grpSpPr>
      <p:sp>
        <p:nvSpPr>
          <p:cNvPr id="6" name="Content Placeholder 5"/>
          <p:cNvSpPr>
            <a:spLocks noGrp="1"/>
          </p:cNvSpPr>
          <p:nvPr>
            <p:ph sz="quarter" idx="10" hasCustomPrompt="1"/>
          </p:nvPr>
        </p:nvSpPr>
        <p:spPr>
          <a:xfrm>
            <a:off x="673894" y="1780394"/>
            <a:ext cx="3986211" cy="2696355"/>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endParaRPr lang="en-US"/>
          </a:p>
        </p:txBody>
      </p:sp>
      <p:sp>
        <p:nvSpPr>
          <p:cNvPr id="5" name="Text Placeholder 4"/>
          <p:cNvSpPr>
            <a:spLocks noGrp="1"/>
          </p:cNvSpPr>
          <p:nvPr>
            <p:ph type="body" sz="quarter" idx="12" hasCustomPrompt="1"/>
          </p:nvPr>
        </p:nvSpPr>
        <p:spPr>
          <a:xfrm>
            <a:off x="673893" y="1079500"/>
            <a:ext cx="3986212"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a:t>Highlight goes here</a:t>
            </a:r>
          </a:p>
        </p:txBody>
      </p:sp>
      <p:sp>
        <p:nvSpPr>
          <p:cNvPr id="11"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sp>
        <p:nvSpPr>
          <p:cNvPr id="12" name="Text Placeholder 4"/>
          <p:cNvSpPr>
            <a:spLocks noGrp="1"/>
          </p:cNvSpPr>
          <p:nvPr>
            <p:ph type="body" sz="quarter" idx="15" hasCustomPrompt="1"/>
          </p:nvPr>
        </p:nvSpPr>
        <p:spPr>
          <a:xfrm>
            <a:off x="673893" y="1437495"/>
            <a:ext cx="3986212" cy="342900"/>
          </a:xfrm>
        </p:spPr>
        <p:txBody>
          <a:bodyPr wrap="none" bIns="0">
            <a:noAutofit/>
          </a:bodyPr>
          <a:lstStyle>
            <a:lvl1pPr marL="0" indent="0">
              <a:spcBef>
                <a:spcPts val="288"/>
              </a:spcBef>
              <a:buNone/>
              <a:defRPr sz="900" b="1" i="1" cap="none" spc="100" baseline="0">
                <a:solidFill>
                  <a:schemeClr val="tx1"/>
                </a:solidFill>
              </a:defRPr>
            </a:lvl1pPr>
          </a:lstStyle>
          <a:p>
            <a:pPr lvl="0"/>
            <a:r>
              <a:rPr lang="en-US"/>
              <a:t>Please put title here</a:t>
            </a:r>
          </a:p>
        </p:txBody>
      </p:sp>
      <p:sp>
        <p:nvSpPr>
          <p:cNvPr id="13" name="Rectangle 12"/>
          <p:cNvSpPr/>
          <p:nvPr userDrawn="1"/>
        </p:nvSpPr>
        <p:spPr>
          <a:xfrm>
            <a:off x="5333999" y="0"/>
            <a:ext cx="3810001" cy="482663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userDrawn="1"/>
        </p:nvSpPr>
        <p:spPr>
          <a:xfrm>
            <a:off x="6228906" y="1403226"/>
            <a:ext cx="2020186" cy="2020186"/>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Picture Placeholder 11"/>
          <p:cNvSpPr>
            <a:spLocks noGrp="1"/>
          </p:cNvSpPr>
          <p:nvPr>
            <p:ph type="pic" sz="quarter" idx="14" hasCustomPrompt="1"/>
          </p:nvPr>
        </p:nvSpPr>
        <p:spPr>
          <a:xfrm>
            <a:off x="6406895" y="1581215"/>
            <a:ext cx="1664208" cy="1664208"/>
          </a:xfrm>
          <a:prstGeom prst="ellipse">
            <a:avLst/>
          </a:prstGeom>
        </p:spPr>
        <p:txBody>
          <a:bodyPr anchor="ctr"/>
          <a:lstStyle>
            <a:lvl1pPr marL="0" indent="0" algn="ctr">
              <a:buNone/>
              <a:defRPr b="1">
                <a:solidFill>
                  <a:schemeClr val="bg1"/>
                </a:solidFill>
              </a:defRPr>
            </a:lvl1pPr>
          </a:lstStyle>
          <a:p>
            <a:r>
              <a:rPr lang="en-US"/>
              <a:t>PLEASE INSERT PHOTO HERE</a:t>
            </a:r>
          </a:p>
        </p:txBody>
      </p:sp>
    </p:spTree>
    <p:extLst>
      <p:ext uri="{BB962C8B-B14F-4D97-AF65-F5344CB8AC3E}">
        <p14:creationId xmlns:p14="http://schemas.microsoft.com/office/powerpoint/2010/main" val="2158670304"/>
      </p:ext>
    </p:extLst>
  </p:cSld>
  <p:clrMapOvr>
    <a:masterClrMapping/>
  </p:clrMapOvr>
  <p:extLst mod="1">
    <p:ext uri="{DCECCB84-F9BA-43D5-87BE-67443E8EF086}">
      <p15:sldGuideLst xmlns:p15="http://schemas.microsoft.com/office/powerpoint/2012/main">
        <p15:guide id="1" pos="33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ersonal Profile">
    <p:spTree>
      <p:nvGrpSpPr>
        <p:cNvPr id="1" name=""/>
        <p:cNvGrpSpPr/>
        <p:nvPr/>
      </p:nvGrpSpPr>
      <p:grpSpPr>
        <a:xfrm>
          <a:off x="0" y="0"/>
          <a:ext cx="0" cy="0"/>
          <a:chOff x="0" y="0"/>
          <a:chExt cx="0" cy="0"/>
        </a:xfrm>
      </p:grpSpPr>
      <p:sp>
        <p:nvSpPr>
          <p:cNvPr id="6" name="Content Placeholder 5"/>
          <p:cNvSpPr>
            <a:spLocks noGrp="1"/>
          </p:cNvSpPr>
          <p:nvPr>
            <p:ph sz="quarter" idx="12" hasCustomPrompt="1"/>
          </p:nvPr>
        </p:nvSpPr>
        <p:spPr>
          <a:xfrm>
            <a:off x="4480321" y="1780394"/>
            <a:ext cx="3993357" cy="2696355"/>
          </a:xfrm>
        </p:spPr>
        <p:txBody>
          <a:bodyPr/>
          <a:lstStyle>
            <a:lvl1pPr marL="171450" indent="-171450">
              <a:buFont typeface="Arial" panose="020B0604020202020204" pitchFamily="34" charset="0"/>
              <a:buChar cha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endParaRPr lang="en-US"/>
          </a:p>
        </p:txBody>
      </p:sp>
      <p:sp>
        <p:nvSpPr>
          <p:cNvPr id="7" name="Text Placeholder 4"/>
          <p:cNvSpPr>
            <a:spLocks noGrp="1"/>
          </p:cNvSpPr>
          <p:nvPr>
            <p:ph type="body" sz="quarter" idx="13" hasCustomPrompt="1"/>
          </p:nvPr>
        </p:nvSpPr>
        <p:spPr>
          <a:xfrm>
            <a:off x="4480321" y="1079500"/>
            <a:ext cx="3986213"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a:t>Please put name here</a:t>
            </a:r>
          </a:p>
        </p:txBody>
      </p:sp>
      <p:sp>
        <p:nvSpPr>
          <p:cNvPr id="9" name="Rectangle 8"/>
          <p:cNvSpPr/>
          <p:nvPr userDrawn="1"/>
        </p:nvSpPr>
        <p:spPr>
          <a:xfrm>
            <a:off x="-1" y="0"/>
            <a:ext cx="3810001" cy="482663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userDrawn="1"/>
        </p:nvSpPr>
        <p:spPr>
          <a:xfrm>
            <a:off x="894906" y="1403226"/>
            <a:ext cx="2020186" cy="2020186"/>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4" hasCustomPrompt="1"/>
          </p:nvPr>
        </p:nvSpPr>
        <p:spPr>
          <a:xfrm>
            <a:off x="1072895" y="1581215"/>
            <a:ext cx="1664208" cy="1664208"/>
          </a:xfrm>
          <a:prstGeom prst="ellipse">
            <a:avLst/>
          </a:prstGeom>
        </p:spPr>
        <p:txBody>
          <a:bodyPr anchor="ctr"/>
          <a:lstStyle>
            <a:lvl1pPr marL="0" indent="0" algn="ctr">
              <a:buNone/>
              <a:defRPr b="1">
                <a:solidFill>
                  <a:schemeClr val="bg1"/>
                </a:solidFill>
              </a:defRPr>
            </a:lvl1pPr>
          </a:lstStyle>
          <a:p>
            <a:r>
              <a:rPr lang="en-US"/>
              <a:t>PLEASE INSERT PHOTO HERE</a:t>
            </a:r>
          </a:p>
        </p:txBody>
      </p:sp>
      <p:sp>
        <p:nvSpPr>
          <p:cNvPr id="13" name="Text Placeholder 4"/>
          <p:cNvSpPr>
            <a:spLocks noGrp="1"/>
          </p:cNvSpPr>
          <p:nvPr>
            <p:ph type="body" sz="quarter" idx="15" hasCustomPrompt="1"/>
          </p:nvPr>
        </p:nvSpPr>
        <p:spPr>
          <a:xfrm>
            <a:off x="4480321" y="1437495"/>
            <a:ext cx="3993542" cy="342900"/>
          </a:xfrm>
        </p:spPr>
        <p:txBody>
          <a:bodyPr wrap="none" bIns="0">
            <a:noAutofit/>
          </a:bodyPr>
          <a:lstStyle>
            <a:lvl1pPr marL="0" indent="0">
              <a:spcBef>
                <a:spcPts val="288"/>
              </a:spcBef>
              <a:buNone/>
              <a:defRPr sz="900" b="1" i="1" cap="none" spc="100" baseline="0">
                <a:solidFill>
                  <a:schemeClr val="tx1"/>
                </a:solidFill>
              </a:defRPr>
            </a:lvl1pPr>
          </a:lstStyle>
          <a:p>
            <a:pPr lvl="0"/>
            <a:r>
              <a:rPr lang="en-US"/>
              <a:t>Please put title here</a:t>
            </a:r>
          </a:p>
        </p:txBody>
      </p:sp>
      <p:sp>
        <p:nvSpPr>
          <p:cNvPr id="15"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1742482412"/>
      </p:ext>
    </p:extLst>
  </p:cSld>
  <p:clrMapOvr>
    <a:masterClrMapping/>
  </p:clrMapOvr>
  <p:extLst mod="1">
    <p:ext uri="{DCECCB84-F9BA-43D5-87BE-67443E8EF086}">
      <p15:sldGuideLst xmlns:p15="http://schemas.microsoft.com/office/powerpoint/2012/main">
        <p15:guide id="1" pos="2400" userDrawn="1">
          <p15:clr>
            <a:srgbClr val="FBAE40"/>
          </p15:clr>
        </p15:guide>
        <p15:guide id="2" orient="horz" pos="152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on Color Canvas">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Please Add Slide Headline Here</a:t>
            </a:r>
          </a:p>
        </p:txBody>
      </p:sp>
      <p:sp>
        <p:nvSpPr>
          <p:cNvPr id="6" name="Content Placeholder 5"/>
          <p:cNvSpPr>
            <a:spLocks noGrp="1"/>
          </p:cNvSpPr>
          <p:nvPr>
            <p:ph sz="quarter" idx="10" hasCustomPrompt="1"/>
          </p:nvPr>
        </p:nvSpPr>
        <p:spPr>
          <a:xfrm>
            <a:off x="357188" y="1079500"/>
            <a:ext cx="8429625" cy="33972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solidFill>
                  <a:schemeClr val="bg1"/>
                </a:solidFill>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br>
              <a:rPr lang="en-US"/>
            </a:br>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br>
              <a:rPr lang="en-US"/>
            </a:br>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a:p>
            <a:pPr marL="171450" marR="0" lvl="0" indent="-171450" algn="l" defTabSz="914400" rtl="0" eaLnBrk="1" fontAlgn="auto" latinLnBrk="0" hangingPunct="1">
              <a:lnSpc>
                <a:spcPts val="1600"/>
              </a:lnSpc>
              <a:spcBef>
                <a:spcPts val="264"/>
              </a:spcBef>
              <a:spcAft>
                <a:spcPts val="300"/>
              </a:spcAft>
              <a:buClrTx/>
              <a:buSzTx/>
              <a:tabLst/>
              <a:defRPr/>
            </a:pPr>
            <a:r>
              <a:rPr lang="en-US" sz="1100">
                <a:latin typeface="+mj-lt"/>
              </a:rPr>
              <a:t>In </a:t>
            </a:r>
            <a:r>
              <a:rPr lang="en-US" sz="1100" err="1">
                <a:latin typeface="+mj-lt"/>
              </a:rPr>
              <a:t>egestas</a:t>
            </a:r>
            <a:r>
              <a:rPr lang="en-US" sz="1100">
                <a:latin typeface="+mj-lt"/>
              </a:rPr>
              <a:t> </a:t>
            </a:r>
            <a:r>
              <a:rPr lang="en-US" sz="1100" err="1">
                <a:latin typeface="+mj-lt"/>
              </a:rPr>
              <a:t>orci</a:t>
            </a:r>
            <a:r>
              <a:rPr lang="en-US" sz="1100">
                <a:latin typeface="+mj-lt"/>
              </a:rPr>
              <a:t> </a:t>
            </a:r>
            <a:r>
              <a:rPr lang="en-US" sz="1100" err="1">
                <a:latin typeface="+mj-lt"/>
              </a:rPr>
              <a:t>eu</a:t>
            </a:r>
            <a:r>
              <a:rPr lang="en-US" sz="1100">
                <a:latin typeface="+mj-lt"/>
              </a:rPr>
              <a:t> </a:t>
            </a:r>
            <a:r>
              <a:rPr lang="en-US" sz="1100" err="1">
                <a:latin typeface="+mj-lt"/>
              </a:rPr>
              <a:t>lacinia</a:t>
            </a:r>
            <a:r>
              <a:rPr lang="en-US" sz="1100">
                <a:latin typeface="+mj-lt"/>
              </a:rPr>
              <a:t> </a:t>
            </a:r>
            <a:r>
              <a:rPr lang="en-US" sz="1100" err="1">
                <a:latin typeface="+mj-lt"/>
              </a:rPr>
              <a:t>consectetur</a:t>
            </a:r>
            <a:r>
              <a:rPr lang="en-US" sz="1100">
                <a:latin typeface="+mj-lt"/>
              </a:rPr>
              <a:t>. In dolor ipsum, gravida et </a:t>
            </a:r>
            <a:r>
              <a:rPr lang="en-US" sz="1100" err="1">
                <a:latin typeface="+mj-lt"/>
              </a:rPr>
              <a:t>sagittis</a:t>
            </a:r>
            <a:r>
              <a:rPr lang="en-US" sz="1100">
                <a:latin typeface="+mj-lt"/>
              </a:rPr>
              <a:t> id, </a:t>
            </a:r>
            <a:r>
              <a:rPr lang="en-US" sz="1100" err="1">
                <a:latin typeface="+mj-lt"/>
              </a:rPr>
              <a:t>sollicitudin</a:t>
            </a:r>
            <a:r>
              <a:rPr lang="en-US" sz="1100">
                <a:latin typeface="+mj-lt"/>
              </a:rPr>
              <a:t> </a:t>
            </a:r>
            <a:r>
              <a:rPr lang="en-US" sz="1100" err="1">
                <a:latin typeface="+mj-lt"/>
              </a:rPr>
              <a:t>ut</a:t>
            </a:r>
            <a:r>
              <a:rPr lang="en-US" sz="1100">
                <a:latin typeface="+mj-lt"/>
              </a:rPr>
              <a:t> </a:t>
            </a:r>
            <a:r>
              <a:rPr lang="en-US" sz="1100" err="1">
                <a:latin typeface="+mj-lt"/>
              </a:rPr>
              <a:t>nisl</a:t>
            </a:r>
            <a:r>
              <a:rPr lang="en-US" sz="1100">
                <a:latin typeface="+mj-lt"/>
              </a:rPr>
              <a:t>. </a:t>
            </a:r>
            <a:r>
              <a:rPr lang="en-US" sz="1100" err="1">
                <a:latin typeface="+mj-lt"/>
              </a:rPr>
              <a:t>Praesent</a:t>
            </a:r>
            <a:r>
              <a:rPr lang="en-US" sz="1100">
                <a:latin typeface="+mj-lt"/>
              </a:rPr>
              <a:t> </a:t>
            </a:r>
            <a:r>
              <a:rPr lang="en-US" sz="1100" err="1">
                <a:latin typeface="+mj-lt"/>
              </a:rPr>
              <a:t>bibendum</a:t>
            </a:r>
            <a:r>
              <a:rPr lang="en-US" sz="1100">
                <a:latin typeface="+mj-lt"/>
              </a:rPr>
              <a:t> tempus </a:t>
            </a:r>
            <a:r>
              <a:rPr lang="en-US" sz="1100" err="1">
                <a:latin typeface="+mj-lt"/>
              </a:rPr>
              <a:t>tellus</a:t>
            </a:r>
            <a:r>
              <a:rPr lang="en-US" sz="1100">
                <a:latin typeface="+mj-lt"/>
              </a:rPr>
              <a:t> </a:t>
            </a:r>
            <a:r>
              <a:rPr lang="en-US" sz="1100" err="1">
                <a:latin typeface="+mj-lt"/>
              </a:rPr>
              <a:t>nec</a:t>
            </a:r>
            <a:r>
              <a:rPr lang="en-US" sz="1100">
                <a:latin typeface="+mj-lt"/>
              </a:rPr>
              <a:t> </a:t>
            </a:r>
            <a:r>
              <a:rPr lang="en-US" sz="1100" err="1">
                <a:latin typeface="+mj-lt"/>
              </a:rPr>
              <a:t>hendrerit</a:t>
            </a:r>
            <a:r>
              <a:rPr lang="en-US" sz="1100">
                <a:latin typeface="+mj-lt"/>
              </a:rPr>
              <a:t>. Nam in </a:t>
            </a:r>
            <a:r>
              <a:rPr lang="en-US" sz="1100" err="1">
                <a:latin typeface="+mj-lt"/>
              </a:rPr>
              <a:t>tempor</a:t>
            </a:r>
            <a:r>
              <a:rPr lang="en-US" sz="1100">
                <a:latin typeface="+mj-lt"/>
              </a:rPr>
              <a:t> </a:t>
            </a:r>
            <a:r>
              <a:rPr lang="en-US" sz="1100" err="1">
                <a:latin typeface="+mj-lt"/>
              </a:rPr>
              <a:t>metus</a:t>
            </a:r>
            <a:r>
              <a:rPr lang="en-US" sz="1100">
                <a:latin typeface="+mj-lt"/>
              </a:rPr>
              <a:t>, ac </a:t>
            </a:r>
            <a:r>
              <a:rPr lang="en-US" sz="1100" err="1">
                <a:latin typeface="+mj-lt"/>
              </a:rPr>
              <a:t>finibus</a:t>
            </a:r>
            <a:r>
              <a:rPr lang="en-US" sz="1100">
                <a:latin typeface="+mj-lt"/>
              </a:rPr>
              <a:t> </a:t>
            </a:r>
            <a:r>
              <a:rPr lang="en-US" sz="1100" err="1">
                <a:latin typeface="+mj-lt"/>
              </a:rPr>
              <a:t>purus</a:t>
            </a:r>
            <a:r>
              <a:rPr lang="en-US" sz="1100">
                <a:latin typeface="+mj-lt"/>
              </a:rPr>
              <a:t>. </a:t>
            </a:r>
            <a:r>
              <a:rPr lang="en-US" sz="1100" err="1">
                <a:latin typeface="+mj-lt"/>
              </a:rPr>
              <a:t>Praesent</a:t>
            </a:r>
            <a:r>
              <a:rPr lang="en-US" sz="1100">
                <a:latin typeface="+mj-lt"/>
              </a:rPr>
              <a:t> </a:t>
            </a:r>
            <a:r>
              <a:rPr lang="en-US" sz="1100" err="1">
                <a:latin typeface="+mj-lt"/>
              </a:rPr>
              <a:t>consequat</a:t>
            </a:r>
            <a:r>
              <a:rPr lang="en-US" sz="1100">
                <a:latin typeface="+mj-lt"/>
              </a:rPr>
              <a:t> </a:t>
            </a:r>
            <a:r>
              <a:rPr lang="en-US" sz="1100" err="1">
                <a:latin typeface="+mj-lt"/>
              </a:rPr>
              <a:t>lectus</a:t>
            </a:r>
            <a:r>
              <a:rPr lang="en-US" sz="1100">
                <a:latin typeface="+mj-lt"/>
              </a:rPr>
              <a:t> sit </a:t>
            </a:r>
            <a:r>
              <a:rPr lang="en-US" sz="1100" err="1">
                <a:latin typeface="+mj-lt"/>
              </a:rPr>
              <a:t>amet</a:t>
            </a:r>
            <a:r>
              <a:rPr lang="en-US" sz="1100">
                <a:latin typeface="+mj-lt"/>
              </a:rPr>
              <a:t> </a:t>
            </a:r>
            <a:r>
              <a:rPr lang="en-US" sz="1100" err="1">
                <a:latin typeface="+mj-lt"/>
              </a:rPr>
              <a:t>tortor</a:t>
            </a:r>
            <a:r>
              <a:rPr lang="en-US" sz="1100">
                <a:latin typeface="+mj-lt"/>
              </a:rPr>
              <a:t> pharetra, </a:t>
            </a:r>
            <a:r>
              <a:rPr lang="en-US" sz="1100" err="1">
                <a:latin typeface="+mj-lt"/>
              </a:rPr>
              <a:t>sed</a:t>
            </a:r>
            <a:r>
              <a:rPr lang="en-US" sz="1100">
                <a:latin typeface="+mj-lt"/>
              </a:rPr>
              <a:t> </a:t>
            </a:r>
            <a:r>
              <a:rPr lang="en-US" sz="1100" err="1">
                <a:latin typeface="+mj-lt"/>
              </a:rPr>
              <a:t>venenatis</a:t>
            </a:r>
            <a:r>
              <a:rPr lang="en-US" sz="1100">
                <a:latin typeface="+mj-lt"/>
              </a:rPr>
              <a:t> </a:t>
            </a:r>
            <a:r>
              <a:rPr lang="en-US" sz="1100" err="1">
                <a:latin typeface="+mj-lt"/>
              </a:rPr>
              <a:t>eros</a:t>
            </a:r>
            <a:r>
              <a:rPr lang="en-US" sz="1100">
                <a:latin typeface="+mj-lt"/>
              </a:rPr>
              <a:t> </a:t>
            </a:r>
            <a:r>
              <a:rPr lang="en-US" sz="1100" err="1">
                <a:latin typeface="+mj-lt"/>
              </a:rPr>
              <a:t>lacinia</a:t>
            </a:r>
            <a:r>
              <a:rPr lang="en-US" sz="1100">
                <a:latin typeface="+mj-lt"/>
              </a:rPr>
              <a:t>. In </a:t>
            </a:r>
            <a:r>
              <a:rPr lang="en-US" sz="1100" err="1">
                <a:latin typeface="+mj-lt"/>
              </a:rPr>
              <a:t>sed</a:t>
            </a:r>
            <a:r>
              <a:rPr lang="en-US" sz="1100">
                <a:latin typeface="+mj-lt"/>
              </a:rPr>
              <a:t> </a:t>
            </a:r>
            <a:r>
              <a:rPr lang="en-US" sz="1100" err="1">
                <a:latin typeface="+mj-lt"/>
              </a:rPr>
              <a:t>erat</a:t>
            </a:r>
            <a:r>
              <a:rPr lang="en-US" sz="1100">
                <a:latin typeface="+mj-lt"/>
              </a:rPr>
              <a:t> libero. </a:t>
            </a:r>
            <a:r>
              <a:rPr lang="en-US" sz="1100" err="1">
                <a:latin typeface="+mj-lt"/>
              </a:rPr>
              <a:t>Sed</a:t>
            </a:r>
            <a:r>
              <a:rPr lang="en-US" sz="1100">
                <a:latin typeface="+mj-lt"/>
              </a:rPr>
              <a:t> lorem </a:t>
            </a:r>
            <a:r>
              <a:rPr lang="en-US" sz="1100" err="1">
                <a:latin typeface="+mj-lt"/>
              </a:rPr>
              <a:t>neque</a:t>
            </a:r>
            <a:r>
              <a:rPr lang="en-US" sz="1100">
                <a:latin typeface="+mj-lt"/>
              </a:rPr>
              <a:t>, </a:t>
            </a:r>
            <a:r>
              <a:rPr lang="en-US" sz="1100" err="1">
                <a:latin typeface="+mj-lt"/>
              </a:rPr>
              <a:t>commodo</a:t>
            </a:r>
            <a:r>
              <a:rPr lang="en-US" sz="1100">
                <a:latin typeface="+mj-lt"/>
              </a:rPr>
              <a:t> vitae ex at, pharetra convallis </a:t>
            </a:r>
            <a:r>
              <a:rPr lang="en-US" sz="1100" err="1">
                <a:latin typeface="+mj-lt"/>
              </a:rPr>
              <a:t>nunc</a:t>
            </a:r>
            <a:r>
              <a:rPr lang="en-US" sz="1100">
                <a:latin typeface="+mj-lt"/>
              </a:rPr>
              <a:t>. In </a:t>
            </a:r>
            <a:r>
              <a:rPr lang="en-US" sz="1100" err="1">
                <a:latin typeface="+mj-lt"/>
              </a:rPr>
              <a:t>vehicula</a:t>
            </a:r>
            <a:r>
              <a:rPr lang="en-US" sz="1100">
                <a:latin typeface="+mj-lt"/>
              </a:rPr>
              <a:t> </a:t>
            </a:r>
            <a:r>
              <a:rPr lang="en-US" sz="1100" err="1">
                <a:latin typeface="+mj-lt"/>
              </a:rPr>
              <a:t>mauris</a:t>
            </a:r>
            <a:r>
              <a:rPr lang="en-US" sz="1100">
                <a:latin typeface="+mj-lt"/>
              </a:rPr>
              <a:t> ligula. </a:t>
            </a:r>
            <a:r>
              <a:rPr lang="en-US" sz="1100" err="1">
                <a:latin typeface="+mj-lt"/>
              </a:rPr>
              <a:t>Suspendisse</a:t>
            </a:r>
            <a:r>
              <a:rPr lang="en-US" sz="1100">
                <a:latin typeface="+mj-lt"/>
              </a:rPr>
              <a:t> in </a:t>
            </a:r>
            <a:r>
              <a:rPr lang="en-US" sz="1100" err="1">
                <a:latin typeface="+mj-lt"/>
              </a:rPr>
              <a:t>tellus</a:t>
            </a:r>
            <a:r>
              <a:rPr lang="en-US" sz="1100">
                <a:latin typeface="+mj-lt"/>
              </a:rPr>
              <a:t> </a:t>
            </a:r>
            <a:r>
              <a:rPr lang="en-US" sz="1100" err="1">
                <a:latin typeface="+mj-lt"/>
              </a:rPr>
              <a:t>congue</a:t>
            </a:r>
            <a:r>
              <a:rPr lang="en-US" sz="1100">
                <a:latin typeface="+mj-lt"/>
              </a:rPr>
              <a:t> </a:t>
            </a:r>
            <a:r>
              <a:rPr lang="en-US" sz="1100" err="1">
                <a:latin typeface="+mj-lt"/>
              </a:rPr>
              <a:t>odio</a:t>
            </a:r>
            <a:r>
              <a:rPr lang="en-US" sz="1100">
                <a:latin typeface="+mj-lt"/>
              </a:rPr>
              <a:t> pharetra </a:t>
            </a:r>
            <a:r>
              <a:rPr lang="en-US" sz="1100" err="1">
                <a:latin typeface="+mj-lt"/>
              </a:rPr>
              <a:t>finibus</a:t>
            </a:r>
            <a:r>
              <a:rPr lang="en-US" sz="1100">
                <a:latin typeface="+mj-lt"/>
              </a:rPr>
              <a:t>. Nam </a:t>
            </a:r>
            <a:r>
              <a:rPr lang="en-US" sz="1100" err="1">
                <a:latin typeface="+mj-lt"/>
              </a:rPr>
              <a:t>vel</a:t>
            </a:r>
            <a:r>
              <a:rPr lang="en-US" sz="1100">
                <a:latin typeface="+mj-lt"/>
              </a:rPr>
              <a:t> </a:t>
            </a:r>
            <a:r>
              <a:rPr lang="en-US" sz="1100" err="1">
                <a:latin typeface="+mj-lt"/>
              </a:rPr>
              <a:t>auctor</a:t>
            </a:r>
            <a:r>
              <a:rPr lang="en-US" sz="1100">
                <a:latin typeface="+mj-lt"/>
              </a:rPr>
              <a:t> </a:t>
            </a:r>
            <a:r>
              <a:rPr lang="en-US" sz="1100" err="1">
                <a:latin typeface="+mj-lt"/>
              </a:rPr>
              <a:t>justo</a:t>
            </a:r>
            <a:r>
              <a:rPr lang="en-US" sz="1100">
                <a:latin typeface="+mj-lt"/>
              </a:rPr>
              <a:t>, vitae </a:t>
            </a:r>
            <a:r>
              <a:rPr lang="en-US" sz="1100" err="1">
                <a:latin typeface="+mj-lt"/>
              </a:rPr>
              <a:t>hendrerit</a:t>
            </a:r>
            <a:r>
              <a:rPr lang="en-US" sz="1100">
                <a:latin typeface="+mj-lt"/>
              </a:rPr>
              <a:t> </a:t>
            </a:r>
            <a:r>
              <a:rPr lang="en-US" sz="1100" err="1">
                <a:latin typeface="+mj-lt"/>
              </a:rPr>
              <a:t>orci</a:t>
            </a:r>
            <a:r>
              <a:rPr lang="en-US" sz="1100">
                <a:latin typeface="+mj-lt"/>
              </a:rPr>
              <a:t>. </a:t>
            </a:r>
            <a:r>
              <a:rPr lang="en-US" sz="1100" err="1">
                <a:latin typeface="+mj-lt"/>
              </a:rPr>
              <a:t>Duis</a:t>
            </a:r>
            <a:r>
              <a:rPr lang="en-US" sz="1100">
                <a:latin typeface="+mj-lt"/>
              </a:rPr>
              <a:t> </a:t>
            </a:r>
            <a:r>
              <a:rPr lang="en-US" sz="1100" err="1">
                <a:latin typeface="+mj-lt"/>
              </a:rPr>
              <a:t>nec</a:t>
            </a:r>
            <a:r>
              <a:rPr lang="en-US" sz="1100">
                <a:latin typeface="+mj-lt"/>
              </a:rPr>
              <a:t> </a:t>
            </a:r>
            <a:r>
              <a:rPr lang="en-US" sz="1100" err="1">
                <a:latin typeface="+mj-lt"/>
              </a:rPr>
              <a:t>sapien</a:t>
            </a:r>
            <a:r>
              <a:rPr lang="en-US" sz="1100">
                <a:latin typeface="+mj-lt"/>
              </a:rPr>
              <a:t> </a:t>
            </a:r>
            <a:r>
              <a:rPr lang="en-US" sz="1100" err="1">
                <a:latin typeface="+mj-lt"/>
              </a:rPr>
              <a:t>viverra</a:t>
            </a:r>
            <a:r>
              <a:rPr lang="en-US" sz="1100">
                <a:latin typeface="+mj-lt"/>
              </a:rPr>
              <a:t>, </a:t>
            </a:r>
            <a:r>
              <a:rPr lang="en-US" sz="1100" err="1">
                <a:latin typeface="+mj-lt"/>
              </a:rPr>
              <a:t>bibendum</a:t>
            </a:r>
            <a:r>
              <a:rPr lang="en-US" sz="1100">
                <a:latin typeface="+mj-lt"/>
              </a:rPr>
              <a:t> </a:t>
            </a:r>
            <a:r>
              <a:rPr lang="en-US" sz="1100" err="1">
                <a:latin typeface="+mj-lt"/>
              </a:rPr>
              <a:t>tellus</a:t>
            </a:r>
            <a:r>
              <a:rPr lang="en-US" sz="1100">
                <a:latin typeface="+mj-lt"/>
              </a:rPr>
              <a:t> </a:t>
            </a:r>
            <a:r>
              <a:rPr lang="en-US" sz="1100" err="1">
                <a:latin typeface="+mj-lt"/>
              </a:rPr>
              <a:t>eget</a:t>
            </a:r>
            <a:r>
              <a:rPr lang="en-US" sz="1100">
                <a:latin typeface="+mj-lt"/>
              </a:rPr>
              <a:t>, </a:t>
            </a:r>
            <a:r>
              <a:rPr lang="en-US" sz="1100" err="1">
                <a:latin typeface="+mj-lt"/>
              </a:rPr>
              <a:t>pellentesque</a:t>
            </a:r>
            <a:r>
              <a:rPr lang="en-US" sz="1100">
                <a:latin typeface="+mj-lt"/>
              </a:rPr>
              <a:t> </a:t>
            </a:r>
            <a:r>
              <a:rPr lang="en-US" sz="1100" err="1">
                <a:latin typeface="+mj-lt"/>
              </a:rPr>
              <a:t>massa</a:t>
            </a:r>
            <a:r>
              <a:rPr lang="en-US" sz="1100">
                <a:latin typeface="+mj-lt"/>
              </a:rPr>
              <a:t>. </a:t>
            </a:r>
            <a:r>
              <a:rPr lang="en-US" sz="1100" err="1">
                <a:latin typeface="+mj-lt"/>
              </a:rPr>
              <a:t>Nulla</a:t>
            </a:r>
            <a:r>
              <a:rPr lang="en-US" sz="1100">
                <a:latin typeface="+mj-lt"/>
              </a:rPr>
              <a:t> </a:t>
            </a:r>
            <a:r>
              <a:rPr lang="en-US" sz="1100" err="1">
                <a:latin typeface="+mj-lt"/>
              </a:rPr>
              <a:t>feugiat</a:t>
            </a:r>
            <a:r>
              <a:rPr lang="en-US" sz="1100">
                <a:latin typeface="+mj-lt"/>
              </a:rPr>
              <a:t>, </a:t>
            </a:r>
            <a:r>
              <a:rPr lang="en-US" sz="1100" err="1">
                <a:latin typeface="+mj-lt"/>
              </a:rPr>
              <a:t>turpis</a:t>
            </a:r>
            <a:r>
              <a:rPr lang="en-US" sz="1100">
                <a:latin typeface="+mj-lt"/>
              </a:rPr>
              <a:t> et </a:t>
            </a:r>
            <a:r>
              <a:rPr lang="en-US" sz="1100" err="1">
                <a:latin typeface="+mj-lt"/>
              </a:rPr>
              <a:t>posuere</a:t>
            </a:r>
            <a:r>
              <a:rPr lang="en-US" sz="1100">
                <a:latin typeface="+mj-lt"/>
              </a:rPr>
              <a:t> </a:t>
            </a:r>
            <a:r>
              <a:rPr lang="en-US" sz="1100" err="1">
                <a:latin typeface="+mj-lt"/>
              </a:rPr>
              <a:t>viverra</a:t>
            </a:r>
            <a:r>
              <a:rPr lang="en-US" sz="1100">
                <a:latin typeface="+mj-lt"/>
              </a:rPr>
              <a:t>, ipsum </a:t>
            </a:r>
            <a:r>
              <a:rPr lang="en-US" sz="1100" err="1">
                <a:latin typeface="+mj-lt"/>
              </a:rPr>
              <a:t>sem</a:t>
            </a:r>
            <a:r>
              <a:rPr lang="en-US" sz="1100">
                <a:latin typeface="+mj-lt"/>
              </a:rPr>
              <a:t> </a:t>
            </a:r>
            <a:r>
              <a:rPr lang="en-US" sz="1100" err="1">
                <a:latin typeface="+mj-lt"/>
              </a:rPr>
              <a:t>tincidunt</a:t>
            </a:r>
            <a:r>
              <a:rPr lang="en-US" sz="1100">
                <a:latin typeface="+mj-lt"/>
              </a:rPr>
              <a:t> </a:t>
            </a:r>
            <a:r>
              <a:rPr lang="en-US" sz="1100" err="1">
                <a:latin typeface="+mj-lt"/>
              </a:rPr>
              <a:t>est</a:t>
            </a:r>
            <a:r>
              <a:rPr lang="en-US" sz="1100">
                <a:latin typeface="+mj-lt"/>
              </a:rPr>
              <a:t>, </a:t>
            </a:r>
            <a:r>
              <a:rPr lang="en-US" sz="1100" err="1">
                <a:latin typeface="+mj-lt"/>
              </a:rPr>
              <a:t>finibus</a:t>
            </a:r>
            <a:r>
              <a:rPr lang="en-US" sz="1100">
                <a:latin typeface="+mj-lt"/>
              </a:rPr>
              <a:t> </a:t>
            </a:r>
            <a:r>
              <a:rPr lang="en-US" sz="1100" err="1">
                <a:latin typeface="+mj-lt"/>
              </a:rPr>
              <a:t>tempor</a:t>
            </a:r>
            <a:r>
              <a:rPr lang="en-US" sz="1100">
                <a:latin typeface="+mj-lt"/>
              </a:rPr>
              <a:t> </a:t>
            </a:r>
            <a:r>
              <a:rPr lang="en-US" sz="1100" err="1">
                <a:latin typeface="+mj-lt"/>
              </a:rPr>
              <a:t>nibh</a:t>
            </a:r>
            <a:r>
              <a:rPr lang="en-US" sz="1100">
                <a:latin typeface="+mj-lt"/>
              </a:rPr>
              <a:t> ante semper diam. </a:t>
            </a:r>
            <a:r>
              <a:rPr lang="en-US" sz="1100" err="1">
                <a:latin typeface="+mj-lt"/>
              </a:rPr>
              <a:t>Nullam</a:t>
            </a:r>
            <a:r>
              <a:rPr lang="en-US" sz="1100">
                <a:latin typeface="+mj-lt"/>
              </a:rPr>
              <a:t> </a:t>
            </a:r>
            <a:r>
              <a:rPr lang="en-US" sz="1100" err="1">
                <a:latin typeface="+mj-lt"/>
              </a:rPr>
              <a:t>quis</a:t>
            </a:r>
            <a:r>
              <a:rPr lang="en-US" sz="1100">
                <a:latin typeface="+mj-lt"/>
              </a:rPr>
              <a:t> </a:t>
            </a:r>
            <a:r>
              <a:rPr lang="en-US" sz="1100" err="1">
                <a:latin typeface="+mj-lt"/>
              </a:rPr>
              <a:t>euismod</a:t>
            </a:r>
            <a:r>
              <a:rPr lang="en-US" sz="1100">
                <a:latin typeface="+mj-lt"/>
              </a:rPr>
              <a:t> </a:t>
            </a:r>
            <a:r>
              <a:rPr lang="en-US" sz="1100" err="1">
                <a:latin typeface="+mj-lt"/>
              </a:rPr>
              <a:t>neque</a:t>
            </a:r>
            <a:r>
              <a:rPr lang="en-US" sz="1100">
                <a:latin typeface="+mj-lt"/>
              </a:rPr>
              <a:t>, </a:t>
            </a:r>
            <a:r>
              <a:rPr lang="en-US" sz="1100" err="1">
                <a:latin typeface="+mj-lt"/>
              </a:rPr>
              <a:t>nec</a:t>
            </a:r>
            <a:r>
              <a:rPr lang="en-US" sz="1100">
                <a:latin typeface="+mj-lt"/>
              </a:rPr>
              <a:t> </a:t>
            </a:r>
            <a:r>
              <a:rPr lang="en-US" sz="1100" err="1">
                <a:latin typeface="+mj-lt"/>
              </a:rPr>
              <a:t>facilisis</a:t>
            </a:r>
            <a:r>
              <a:rPr lang="en-US" sz="1100">
                <a:latin typeface="+mj-lt"/>
              </a:rPr>
              <a:t> sem. </a:t>
            </a:r>
            <a:r>
              <a:rPr lang="en-US" sz="1100" err="1">
                <a:latin typeface="+mj-lt"/>
              </a:rPr>
              <a:t>Morbi</a:t>
            </a:r>
            <a:r>
              <a:rPr lang="en-US" sz="1100">
                <a:latin typeface="+mj-lt"/>
              </a:rPr>
              <a:t> </a:t>
            </a:r>
            <a:r>
              <a:rPr lang="en-US" sz="1100" err="1">
                <a:latin typeface="+mj-lt"/>
              </a:rPr>
              <a:t>egestas</a:t>
            </a:r>
            <a:r>
              <a:rPr lang="en-US" sz="1100">
                <a:latin typeface="+mj-lt"/>
              </a:rPr>
              <a:t> </a:t>
            </a:r>
            <a:r>
              <a:rPr lang="en-US" sz="1100" err="1">
                <a:latin typeface="+mj-lt"/>
              </a:rPr>
              <a:t>iaculis</a:t>
            </a:r>
            <a:r>
              <a:rPr lang="en-US" sz="1100">
                <a:latin typeface="+mj-lt"/>
              </a:rPr>
              <a:t> </a:t>
            </a:r>
            <a:r>
              <a:rPr lang="en-US" sz="1100" err="1">
                <a:latin typeface="+mj-lt"/>
              </a:rPr>
              <a:t>dignissim</a:t>
            </a:r>
            <a:r>
              <a:rPr lang="en-US" sz="1100">
                <a:latin typeface="+mj-lt"/>
              </a:rPr>
              <a:t>. In </a:t>
            </a:r>
            <a:r>
              <a:rPr lang="en-US" sz="1100" err="1">
                <a:latin typeface="+mj-lt"/>
              </a:rPr>
              <a:t>accumsan</a:t>
            </a:r>
            <a:r>
              <a:rPr lang="en-US" sz="1100">
                <a:latin typeface="+mj-lt"/>
              </a:rPr>
              <a:t> </a:t>
            </a:r>
            <a:r>
              <a:rPr lang="en-US" sz="1100" err="1">
                <a:latin typeface="+mj-lt"/>
              </a:rPr>
              <a:t>tortor</a:t>
            </a:r>
            <a:r>
              <a:rPr lang="en-US" sz="1100">
                <a:latin typeface="+mj-lt"/>
              </a:rPr>
              <a:t> </a:t>
            </a:r>
            <a:r>
              <a:rPr lang="en-US" sz="1100" err="1">
                <a:latin typeface="+mj-lt"/>
              </a:rPr>
              <a:t>elit</a:t>
            </a:r>
            <a:r>
              <a:rPr lang="en-US" sz="1100">
                <a:latin typeface="+mj-lt"/>
              </a:rPr>
              <a:t>, non </a:t>
            </a:r>
            <a:r>
              <a:rPr lang="en-US" sz="1100" err="1">
                <a:latin typeface="+mj-lt"/>
              </a:rPr>
              <a:t>euismod</a:t>
            </a:r>
            <a:r>
              <a:rPr lang="en-US" sz="1100">
                <a:latin typeface="+mj-lt"/>
              </a:rPr>
              <a:t> </a:t>
            </a:r>
            <a:r>
              <a:rPr lang="en-US" sz="1100" err="1">
                <a:latin typeface="+mj-lt"/>
              </a:rPr>
              <a:t>eros</a:t>
            </a:r>
            <a:r>
              <a:rPr lang="en-US" sz="1100">
                <a:latin typeface="+mj-lt"/>
              </a:rPr>
              <a:t> </a:t>
            </a:r>
            <a:r>
              <a:rPr lang="en-US" sz="1100" err="1">
                <a:latin typeface="+mj-lt"/>
              </a:rPr>
              <a:t>accumsan</a:t>
            </a:r>
            <a:r>
              <a:rPr lang="en-US" sz="1100">
                <a:latin typeface="+mj-lt"/>
              </a:rPr>
              <a:t> ac. </a:t>
            </a:r>
            <a:r>
              <a:rPr lang="en-US" sz="1100" err="1">
                <a:latin typeface="+mj-lt"/>
              </a:rPr>
              <a:t>Sed</a:t>
            </a:r>
            <a:r>
              <a:rPr lang="en-US" sz="1100">
                <a:latin typeface="+mj-lt"/>
              </a:rPr>
              <a:t> </a:t>
            </a:r>
            <a:r>
              <a:rPr lang="en-US" sz="1100" err="1">
                <a:latin typeface="+mj-lt"/>
              </a:rPr>
              <a:t>ultrices</a:t>
            </a:r>
            <a:r>
              <a:rPr lang="en-US" sz="1100">
                <a:latin typeface="+mj-lt"/>
              </a:rPr>
              <a:t> mi lorem, </a:t>
            </a:r>
            <a:r>
              <a:rPr lang="en-US" sz="1100" err="1">
                <a:latin typeface="+mj-lt"/>
              </a:rPr>
              <a:t>ut</a:t>
            </a:r>
            <a:r>
              <a:rPr lang="en-US" sz="1100">
                <a:latin typeface="+mj-lt"/>
              </a:rPr>
              <a:t> </a:t>
            </a:r>
            <a:r>
              <a:rPr lang="en-US" sz="1100" err="1">
                <a:latin typeface="+mj-lt"/>
              </a:rPr>
              <a:t>dignissim</a:t>
            </a:r>
            <a:r>
              <a:rPr lang="en-US" sz="1100">
                <a:latin typeface="+mj-lt"/>
              </a:rPr>
              <a:t> </a:t>
            </a:r>
            <a:r>
              <a:rPr lang="en-US" sz="1100" err="1">
                <a:latin typeface="+mj-lt"/>
              </a:rPr>
              <a:t>nibh</a:t>
            </a:r>
            <a:r>
              <a:rPr lang="en-US" sz="1100">
                <a:latin typeface="+mj-lt"/>
              </a:rPr>
              <a:t> </a:t>
            </a:r>
            <a:r>
              <a:rPr lang="en-US" sz="1100" err="1">
                <a:latin typeface="+mj-lt"/>
              </a:rPr>
              <a:t>facilisis</a:t>
            </a:r>
            <a:r>
              <a:rPr lang="en-US" sz="1100">
                <a:latin typeface="+mj-lt"/>
              </a:rPr>
              <a:t> vel.</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7"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32378541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on Color Canvas">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Please Add Slide Headline Here</a:t>
            </a:r>
          </a:p>
        </p:txBody>
      </p:sp>
      <p:sp>
        <p:nvSpPr>
          <p:cNvPr id="3" name="Content Placeholder 5"/>
          <p:cNvSpPr>
            <a:spLocks noGrp="1"/>
          </p:cNvSpPr>
          <p:nvPr>
            <p:ph sz="quarter" idx="10" hasCustomPrompt="1"/>
          </p:nvPr>
        </p:nvSpPr>
        <p:spPr>
          <a:xfrm>
            <a:off x="357189" y="1422400"/>
            <a:ext cx="3986211" cy="3054350"/>
          </a:xfrm>
        </p:spPr>
        <p:txBody>
          <a:bodyPr/>
          <a:lstStyle>
            <a:lvl1pPr>
              <a:defRPr>
                <a:solidFill>
                  <a:schemeClr val="bg1"/>
                </a:solidFill>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endParaRPr lang="en-US"/>
          </a:p>
        </p:txBody>
      </p:sp>
      <p:sp>
        <p:nvSpPr>
          <p:cNvPr id="5" name="Text Placeholder 4"/>
          <p:cNvSpPr>
            <a:spLocks noGrp="1"/>
          </p:cNvSpPr>
          <p:nvPr>
            <p:ph type="body" sz="quarter" idx="11" hasCustomPrompt="1"/>
          </p:nvPr>
        </p:nvSpPr>
        <p:spPr>
          <a:xfrm>
            <a:off x="357189" y="1079500"/>
            <a:ext cx="3986212" cy="342900"/>
          </a:xfrm>
        </p:spPr>
        <p:txBody>
          <a:bodyPr wrap="none" bIns="0">
            <a:noAutofit/>
          </a:bodyPr>
          <a:lstStyle>
            <a:lvl1pPr marL="0" indent="0">
              <a:spcBef>
                <a:spcPts val="288"/>
              </a:spcBef>
              <a:buNone/>
              <a:defRPr sz="1200" b="1" i="0" cap="all" spc="200" baseline="0">
                <a:solidFill>
                  <a:schemeClr val="bg1"/>
                </a:solidFill>
              </a:defRPr>
            </a:lvl1pPr>
          </a:lstStyle>
          <a:p>
            <a:pPr lvl="0"/>
            <a:r>
              <a:rPr lang="en-US"/>
              <a:t>Highlight goes here</a:t>
            </a:r>
          </a:p>
        </p:txBody>
      </p:sp>
      <p:sp>
        <p:nvSpPr>
          <p:cNvPr id="6" name="Content Placeholder 5"/>
          <p:cNvSpPr>
            <a:spLocks noGrp="1"/>
          </p:cNvSpPr>
          <p:nvPr>
            <p:ph sz="quarter" idx="12" hasCustomPrompt="1"/>
          </p:nvPr>
        </p:nvSpPr>
        <p:spPr>
          <a:xfrm>
            <a:off x="4800599" y="1422400"/>
            <a:ext cx="3993357" cy="3054350"/>
          </a:xfrm>
        </p:spPr>
        <p:txBody>
          <a:bodyPr/>
          <a:lstStyle>
            <a:lvl1pPr>
              <a:defRPr>
                <a:solidFill>
                  <a:schemeClr val="bg1"/>
                </a:solidFill>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endParaRPr lang="en-US"/>
          </a:p>
        </p:txBody>
      </p:sp>
      <p:sp>
        <p:nvSpPr>
          <p:cNvPr id="7" name="Text Placeholder 4"/>
          <p:cNvSpPr>
            <a:spLocks noGrp="1"/>
          </p:cNvSpPr>
          <p:nvPr>
            <p:ph type="body" sz="quarter" idx="13" hasCustomPrompt="1"/>
          </p:nvPr>
        </p:nvSpPr>
        <p:spPr>
          <a:xfrm>
            <a:off x="4800599" y="1079500"/>
            <a:ext cx="3986214" cy="342900"/>
          </a:xfrm>
        </p:spPr>
        <p:txBody>
          <a:bodyPr wrap="none" bIns="0">
            <a:noAutofit/>
          </a:bodyPr>
          <a:lstStyle>
            <a:lvl1pPr marL="0" indent="0">
              <a:spcBef>
                <a:spcPts val="288"/>
              </a:spcBef>
              <a:buNone/>
              <a:defRPr sz="1200" b="1" i="0" cap="all" spc="200" baseline="0">
                <a:solidFill>
                  <a:schemeClr val="bg1"/>
                </a:solidFill>
              </a:defRPr>
            </a:lvl1pPr>
          </a:lstStyle>
          <a:p>
            <a:pPr lvl="0"/>
            <a:r>
              <a:rPr lang="en-US"/>
              <a:t>OTHER Highlight goes here</a:t>
            </a:r>
          </a:p>
        </p:txBody>
      </p:sp>
      <p:cxnSp>
        <p:nvCxnSpPr>
          <p:cNvPr id="8" name="Straight Connector 7"/>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486403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ntent on Color Canvas">
    <p:bg>
      <p:bgPr>
        <a:solidFill>
          <a:schemeClr val="accent6"/>
        </a:solidFill>
        <a:effectLst/>
      </p:bgPr>
    </p:bg>
    <p:spTree>
      <p:nvGrpSpPr>
        <p:cNvPr id="1" name=""/>
        <p:cNvGrpSpPr/>
        <p:nvPr/>
      </p:nvGrpSpPr>
      <p:grpSpPr>
        <a:xfrm>
          <a:off x="0" y="0"/>
          <a:ext cx="0" cy="0"/>
          <a:chOff x="0" y="0"/>
          <a:chExt cx="0" cy="0"/>
        </a:xfrm>
      </p:grpSpPr>
      <p:sp>
        <p:nvSpPr>
          <p:cNvPr id="15" name="Content Placeholder 14"/>
          <p:cNvSpPr>
            <a:spLocks noGrp="1"/>
          </p:cNvSpPr>
          <p:nvPr>
            <p:ph sz="quarter" idx="16" hasCustomPrompt="1"/>
          </p:nvPr>
        </p:nvSpPr>
        <p:spPr>
          <a:xfrm>
            <a:off x="1127175" y="1238584"/>
            <a:ext cx="2304288" cy="2903538"/>
          </a:xfrm>
          <a:ln>
            <a:solidFill>
              <a:schemeClr val="bg1"/>
            </a:solidFill>
          </a:ln>
        </p:spPr>
        <p:txBody>
          <a:bodyPr vert="horz" lIns="182880" tIns="274320" rIns="182880" bIns="274320" rtlCol="0">
            <a:normAutofit/>
          </a:bodyPr>
          <a:lstStyle>
            <a:lvl1pPr>
              <a:defRPr lang="en-US" sz="1000" dirty="0" smtClean="0">
                <a:solidFill>
                  <a:schemeClr val="bg1"/>
                </a:solidFill>
              </a:defRPr>
            </a:lvl1pPr>
            <a:lvl2pPr>
              <a:defRPr lang="en-US" sz="1000" dirty="0" smtClean="0">
                <a:solidFill>
                  <a:schemeClr val="bg1"/>
                </a:solidFill>
              </a:defRPr>
            </a:lvl2pPr>
            <a:lvl3pPr>
              <a:defRPr lang="en-US" sz="1000" dirty="0" smtClean="0">
                <a:solidFill>
                  <a:schemeClr val="bg1"/>
                </a:solidFill>
              </a:defRPr>
            </a:lvl3pPr>
            <a:lvl4pPr>
              <a:defRPr lang="en-US" sz="1000" dirty="0" smtClean="0">
                <a:solidFill>
                  <a:schemeClr val="bg1"/>
                </a:solidFill>
              </a:defRPr>
            </a:lvl4pPr>
            <a:lvl5pPr>
              <a:defRPr lang="en-US" sz="1000" dirty="0">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p>
          <a:p>
            <a:pPr lvl="0"/>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p>
        </p:txBody>
      </p:sp>
      <p:sp>
        <p:nvSpPr>
          <p:cNvPr id="5" name="Title Placeholder 3"/>
          <p:cNvSpPr>
            <a:spLocks noGrp="1"/>
          </p:cNvSpPr>
          <p:nvPr>
            <p:ph type="body" sz="quarter" idx="11" hasCustomPrompt="1"/>
          </p:nvPr>
        </p:nvSpPr>
        <p:spPr>
          <a:xfrm>
            <a:off x="5735751" y="799672"/>
            <a:ext cx="2304288" cy="438912"/>
          </a:xfrm>
          <a:solidFill>
            <a:schemeClr val="bg1"/>
          </a:solidFill>
          <a:ln>
            <a:solidFill>
              <a:schemeClr val="bg1"/>
            </a:solidFill>
          </a:ln>
        </p:spPr>
        <p:txBody>
          <a:bodyPr wrap="none" lIns="91440" tIns="0" rIns="91440" bIns="0" anchor="ctr">
            <a:noAutofit/>
          </a:bodyPr>
          <a:lstStyle>
            <a:lvl1pPr marL="0" indent="0" algn="ctr">
              <a:buNone/>
              <a:defRPr sz="1200" b="1" i="0" cap="all" spc="200" baseline="0"/>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a:t>ADD TITILE HERE</a:t>
            </a:r>
          </a:p>
        </p:txBody>
      </p:sp>
      <p:sp>
        <p:nvSpPr>
          <p:cNvPr id="4" name="Title Placeholder 2"/>
          <p:cNvSpPr>
            <a:spLocks noGrp="1"/>
          </p:cNvSpPr>
          <p:nvPr>
            <p:ph type="body" sz="quarter" idx="10" hasCustomPrompt="1"/>
          </p:nvPr>
        </p:nvSpPr>
        <p:spPr>
          <a:xfrm>
            <a:off x="3431463" y="799672"/>
            <a:ext cx="2304288" cy="438912"/>
          </a:xfrm>
          <a:solidFill>
            <a:schemeClr val="bg1"/>
          </a:solidFill>
          <a:ln>
            <a:solidFill>
              <a:schemeClr val="bg1"/>
            </a:solidFill>
          </a:ln>
        </p:spPr>
        <p:txBody>
          <a:bodyPr wrap="none" lIns="91440" tIns="0" rIns="91440" bIns="0" anchor="ctr">
            <a:noAutofit/>
          </a:bodyPr>
          <a:lstStyle>
            <a:lvl1pPr marL="0" indent="0" algn="ctr">
              <a:buNone/>
              <a:defRPr sz="1200" b="1" i="0" cap="all" spc="200" baseline="0"/>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a:t>ADD TITILE HERE</a:t>
            </a:r>
          </a:p>
        </p:txBody>
      </p:sp>
      <p:sp>
        <p:nvSpPr>
          <p:cNvPr id="6" name="Title Placeholder 1"/>
          <p:cNvSpPr>
            <a:spLocks noGrp="1"/>
          </p:cNvSpPr>
          <p:nvPr>
            <p:ph type="body" sz="quarter" idx="12" hasCustomPrompt="1"/>
          </p:nvPr>
        </p:nvSpPr>
        <p:spPr>
          <a:xfrm>
            <a:off x="1127175" y="799672"/>
            <a:ext cx="2304288" cy="438912"/>
          </a:xfrm>
          <a:solidFill>
            <a:schemeClr val="bg1"/>
          </a:solidFill>
          <a:ln>
            <a:solidFill>
              <a:schemeClr val="bg1"/>
            </a:solidFill>
          </a:ln>
        </p:spPr>
        <p:txBody>
          <a:bodyPr wrap="none" lIns="91440" tIns="0" rIns="91440" bIns="0" anchor="ctr">
            <a:noAutofit/>
          </a:bodyPr>
          <a:lstStyle>
            <a:lvl1pPr marL="0" indent="0" algn="ctr">
              <a:buNone/>
              <a:defRPr sz="1200" b="1" i="0" cap="all" spc="200" baseline="0"/>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a:t>ADD TITILE HERE</a:t>
            </a:r>
          </a:p>
        </p:txBody>
      </p:sp>
      <p:sp>
        <p:nvSpPr>
          <p:cNvPr id="13"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sp>
        <p:nvSpPr>
          <p:cNvPr id="16" name="Content Placeholder 14"/>
          <p:cNvSpPr>
            <a:spLocks noGrp="1"/>
          </p:cNvSpPr>
          <p:nvPr>
            <p:ph sz="quarter" idx="17" hasCustomPrompt="1"/>
          </p:nvPr>
        </p:nvSpPr>
        <p:spPr>
          <a:xfrm>
            <a:off x="5735751" y="1238584"/>
            <a:ext cx="2304288" cy="2903538"/>
          </a:xfrm>
          <a:ln>
            <a:solidFill>
              <a:schemeClr val="bg1"/>
            </a:solidFill>
          </a:ln>
        </p:spPr>
        <p:txBody>
          <a:bodyPr vert="horz" lIns="182880" tIns="274320" rIns="182880" bIns="274320" rtlCol="0">
            <a:normAutofit/>
          </a:bodyPr>
          <a:lstStyle>
            <a:lvl1pPr>
              <a:defRPr lang="en-US" sz="1000" dirty="0" smtClean="0">
                <a:solidFill>
                  <a:schemeClr val="bg1"/>
                </a:solidFill>
              </a:defRPr>
            </a:lvl1pPr>
            <a:lvl2pPr>
              <a:defRPr lang="en-US" sz="1000" dirty="0" smtClean="0">
                <a:solidFill>
                  <a:schemeClr val="bg1"/>
                </a:solidFill>
              </a:defRPr>
            </a:lvl2pPr>
            <a:lvl3pPr>
              <a:defRPr lang="en-US" sz="1000" dirty="0" smtClean="0">
                <a:solidFill>
                  <a:schemeClr val="bg1"/>
                </a:solidFill>
              </a:defRPr>
            </a:lvl3pPr>
            <a:lvl4pPr>
              <a:defRPr lang="en-US" sz="1000" dirty="0" smtClean="0">
                <a:solidFill>
                  <a:schemeClr val="bg1"/>
                </a:solidFill>
              </a:defRPr>
            </a:lvl4pPr>
            <a:lvl5pPr>
              <a:defRPr lang="en-US" sz="1000" dirty="0">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p>
          <a:p>
            <a:pPr lvl="0"/>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p>
        </p:txBody>
      </p:sp>
      <p:sp>
        <p:nvSpPr>
          <p:cNvPr id="17" name="Content Placeholder 14"/>
          <p:cNvSpPr>
            <a:spLocks noGrp="1"/>
          </p:cNvSpPr>
          <p:nvPr>
            <p:ph sz="quarter" idx="18" hasCustomPrompt="1"/>
          </p:nvPr>
        </p:nvSpPr>
        <p:spPr>
          <a:xfrm>
            <a:off x="3431463" y="1238584"/>
            <a:ext cx="2304288" cy="2903538"/>
          </a:xfrm>
          <a:ln>
            <a:solidFill>
              <a:schemeClr val="bg1"/>
            </a:solidFill>
          </a:ln>
        </p:spPr>
        <p:txBody>
          <a:bodyPr vert="horz" lIns="182880" tIns="274320" rIns="182880" bIns="274320" rtlCol="0">
            <a:normAutofit/>
          </a:bodyPr>
          <a:lstStyle>
            <a:lvl1pPr>
              <a:defRPr lang="en-US" sz="1000" dirty="0" smtClean="0">
                <a:solidFill>
                  <a:schemeClr val="bg1"/>
                </a:solidFill>
              </a:defRPr>
            </a:lvl1pPr>
            <a:lvl2pPr>
              <a:defRPr lang="en-US" sz="1000" dirty="0" smtClean="0">
                <a:solidFill>
                  <a:schemeClr val="bg1"/>
                </a:solidFill>
              </a:defRPr>
            </a:lvl2pPr>
            <a:lvl3pPr>
              <a:defRPr lang="en-US" sz="1000" dirty="0" smtClean="0">
                <a:solidFill>
                  <a:schemeClr val="bg1"/>
                </a:solidFill>
              </a:defRPr>
            </a:lvl3pPr>
            <a:lvl4pPr>
              <a:defRPr lang="en-US" sz="1000" dirty="0" smtClean="0">
                <a:solidFill>
                  <a:schemeClr val="bg1"/>
                </a:solidFill>
              </a:defRPr>
            </a:lvl4pPr>
            <a:lvl5pPr>
              <a:defRPr lang="en-US" sz="1000" dirty="0">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p>
          <a:p>
            <a:pPr lvl="0"/>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p>
        </p:txBody>
      </p:sp>
    </p:spTree>
    <p:extLst>
      <p:ext uri="{BB962C8B-B14F-4D97-AF65-F5344CB8AC3E}">
        <p14:creationId xmlns:p14="http://schemas.microsoft.com/office/powerpoint/2010/main" val="31773717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 EPAM Blue">
    <p:bg>
      <p:bgPr>
        <a:solidFill>
          <a:schemeClr val="accent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780953" y="2098360"/>
            <a:ext cx="5582093" cy="587388"/>
          </a:xfrm>
          <a:prstGeom prst="rect">
            <a:avLst/>
          </a:prstGeom>
        </p:spPr>
        <p:txBody>
          <a:bodyPr anchor="ctr"/>
          <a:lstStyle>
            <a:lvl1pPr marL="0" indent="0" algn="ctr">
              <a:buNone/>
              <a:defRPr sz="1600">
                <a:solidFill>
                  <a:schemeClr val="bg1"/>
                </a:solidFill>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algn="ctr">
              <a:lnSpc>
                <a:spcPts val="2400"/>
              </a:lnSpc>
            </a:pPr>
            <a:r>
              <a:rPr lang="en-US" sz="1600" baseline="0">
                <a:solidFill>
                  <a:schemeClr val="bg1"/>
                </a:solidFill>
                <a:latin typeface="+mj-lt"/>
              </a:rPr>
              <a:t>Please add call out or quote here</a:t>
            </a:r>
            <a:br>
              <a:rPr lang="en-US" sz="1600" baseline="0">
                <a:solidFill>
                  <a:schemeClr val="bg1"/>
                </a:solidFill>
                <a:latin typeface="+mj-lt"/>
              </a:rPr>
            </a:br>
            <a:r>
              <a:rPr lang="en-US" sz="1600" baseline="0">
                <a:solidFill>
                  <a:schemeClr val="bg1"/>
                </a:solidFill>
                <a:latin typeface="+mj-lt"/>
              </a:rPr>
              <a:t>sit </a:t>
            </a:r>
            <a:r>
              <a:rPr lang="en-US" sz="1600" baseline="0" err="1">
                <a:solidFill>
                  <a:schemeClr val="bg1"/>
                </a:solidFill>
                <a:latin typeface="+mj-lt"/>
              </a:rPr>
              <a:t>amet</a:t>
            </a:r>
            <a:r>
              <a:rPr lang="en-US" sz="1600" baseline="0">
                <a:solidFill>
                  <a:schemeClr val="bg1"/>
                </a:solidFill>
                <a:latin typeface="+mj-lt"/>
              </a:rPr>
              <a:t>, </a:t>
            </a:r>
            <a:r>
              <a:rPr lang="en-US" sz="1600" baseline="0" err="1">
                <a:solidFill>
                  <a:schemeClr val="bg1"/>
                </a:solidFill>
                <a:latin typeface="+mj-lt"/>
              </a:rPr>
              <a:t>consectetur</a:t>
            </a:r>
            <a:r>
              <a:rPr lang="en-US" sz="1600" baseline="0">
                <a:solidFill>
                  <a:schemeClr val="bg1"/>
                </a:solidFill>
                <a:latin typeface="+mj-lt"/>
              </a:rPr>
              <a:t> </a:t>
            </a:r>
            <a:r>
              <a:rPr lang="en-US" sz="1600" baseline="0" err="1">
                <a:solidFill>
                  <a:schemeClr val="bg1"/>
                </a:solidFill>
                <a:latin typeface="+mj-lt"/>
              </a:rPr>
              <a:t>adipiscing</a:t>
            </a:r>
            <a:r>
              <a:rPr lang="en-US" sz="1600" baseline="0">
                <a:solidFill>
                  <a:schemeClr val="bg1"/>
                </a:solidFill>
                <a:latin typeface="+mj-lt"/>
              </a:rPr>
              <a:t> </a:t>
            </a:r>
            <a:r>
              <a:rPr lang="en-US" sz="1600" baseline="0" err="1">
                <a:solidFill>
                  <a:schemeClr val="bg1"/>
                </a:solidFill>
                <a:latin typeface="+mj-lt"/>
              </a:rPr>
              <a:t>elit</a:t>
            </a:r>
            <a:r>
              <a:rPr lang="en-US" sz="1600" baseline="0">
                <a:solidFill>
                  <a:schemeClr val="bg1"/>
                </a:solidFill>
                <a:latin typeface="+mj-lt"/>
              </a:rPr>
              <a:t>. </a:t>
            </a:r>
            <a:r>
              <a:rPr lang="en-US" sz="1600" baseline="0" err="1">
                <a:solidFill>
                  <a:schemeClr val="bg1"/>
                </a:solidFill>
                <a:latin typeface="+mj-lt"/>
              </a:rPr>
              <a:t>Sed</a:t>
            </a:r>
            <a:r>
              <a:rPr lang="en-US" sz="1600" baseline="0">
                <a:solidFill>
                  <a:schemeClr val="bg1"/>
                </a:solidFill>
                <a:latin typeface="+mj-lt"/>
              </a:rPr>
              <a:t> </a:t>
            </a:r>
            <a:r>
              <a:rPr lang="en-US" sz="1600" baseline="0" err="1">
                <a:solidFill>
                  <a:schemeClr val="bg1"/>
                </a:solidFill>
                <a:latin typeface="+mj-lt"/>
              </a:rPr>
              <a:t>nec</a:t>
            </a:r>
            <a:r>
              <a:rPr lang="en-US" sz="1600" baseline="0">
                <a:solidFill>
                  <a:schemeClr val="bg1"/>
                </a:solidFill>
                <a:latin typeface="+mj-lt"/>
              </a:rPr>
              <a:t> </a:t>
            </a:r>
            <a:r>
              <a:rPr lang="en-US" sz="1600" baseline="0" err="1">
                <a:solidFill>
                  <a:schemeClr val="bg1"/>
                </a:solidFill>
                <a:latin typeface="+mj-lt"/>
              </a:rPr>
              <a:t>sem</a:t>
            </a:r>
            <a:r>
              <a:rPr lang="en-US" sz="1600" baseline="0">
                <a:solidFill>
                  <a:schemeClr val="bg1"/>
                </a:solidFill>
                <a:latin typeface="+mj-lt"/>
              </a:rPr>
              <a:t> gravida, </a:t>
            </a:r>
            <a:r>
              <a:rPr lang="en-US" sz="1600" baseline="0" err="1">
                <a:solidFill>
                  <a:schemeClr val="bg1"/>
                </a:solidFill>
                <a:latin typeface="+mj-lt"/>
              </a:rPr>
              <a:t>dapibus</a:t>
            </a:r>
            <a:r>
              <a:rPr lang="en-US" sz="1600" baseline="0">
                <a:solidFill>
                  <a:schemeClr val="bg1"/>
                </a:solidFill>
                <a:latin typeface="+mj-lt"/>
              </a:rPr>
              <a:t> </a:t>
            </a:r>
            <a:r>
              <a:rPr lang="en-US" sz="1600" baseline="0" err="1">
                <a:solidFill>
                  <a:schemeClr val="bg1"/>
                </a:solidFill>
                <a:latin typeface="+mj-lt"/>
              </a:rPr>
              <a:t>turpis</a:t>
            </a:r>
            <a:r>
              <a:rPr lang="en-US" sz="1600" baseline="0">
                <a:solidFill>
                  <a:schemeClr val="bg1"/>
                </a:solidFill>
                <a:latin typeface="+mj-lt"/>
              </a:rPr>
              <a:t> </a:t>
            </a:r>
            <a:r>
              <a:rPr lang="en-US" sz="1600" baseline="0" err="1">
                <a:solidFill>
                  <a:schemeClr val="bg1"/>
                </a:solidFill>
                <a:latin typeface="+mj-lt"/>
              </a:rPr>
              <a:t>porttitor</a:t>
            </a:r>
            <a:r>
              <a:rPr lang="en-US" sz="1600" baseline="0">
                <a:solidFill>
                  <a:schemeClr val="bg1"/>
                </a:solidFill>
                <a:latin typeface="+mj-lt"/>
              </a:rPr>
              <a:t>, </a:t>
            </a:r>
            <a:r>
              <a:rPr lang="en-US" sz="1600" baseline="0" err="1">
                <a:solidFill>
                  <a:schemeClr val="bg1"/>
                </a:solidFill>
                <a:latin typeface="+mj-lt"/>
              </a:rPr>
              <a:t>tincidunt</a:t>
            </a:r>
            <a:r>
              <a:rPr lang="en-US" sz="1600" baseline="0">
                <a:solidFill>
                  <a:schemeClr val="bg1"/>
                </a:solidFill>
                <a:latin typeface="+mj-lt"/>
              </a:rPr>
              <a:t> </a:t>
            </a:r>
            <a:r>
              <a:rPr lang="en-US" sz="1600" baseline="0" err="1">
                <a:solidFill>
                  <a:schemeClr val="bg1"/>
                </a:solidFill>
                <a:latin typeface="+mj-lt"/>
              </a:rPr>
              <a:t>nibh</a:t>
            </a:r>
            <a:r>
              <a:rPr lang="en-US" sz="1600" baseline="0">
                <a:solidFill>
                  <a:schemeClr val="bg1"/>
                </a:solidFill>
                <a:latin typeface="+mj-lt"/>
              </a:rPr>
              <a:t>. </a:t>
            </a:r>
            <a:r>
              <a:rPr lang="en-US" sz="1600" baseline="0" err="1">
                <a:solidFill>
                  <a:schemeClr val="bg1"/>
                </a:solidFill>
                <a:latin typeface="+mj-lt"/>
              </a:rPr>
              <a:t>Orci</a:t>
            </a:r>
            <a:r>
              <a:rPr lang="en-US" sz="1600" baseline="0">
                <a:solidFill>
                  <a:schemeClr val="bg1"/>
                </a:solidFill>
                <a:latin typeface="+mj-lt"/>
              </a:rPr>
              <a:t> </a:t>
            </a:r>
            <a:r>
              <a:rPr lang="en-US" sz="1600" baseline="0" err="1">
                <a:solidFill>
                  <a:schemeClr val="bg1"/>
                </a:solidFill>
                <a:latin typeface="+mj-lt"/>
              </a:rPr>
              <a:t>varius</a:t>
            </a:r>
            <a:r>
              <a:rPr lang="en-US" sz="1600" baseline="0">
                <a:solidFill>
                  <a:schemeClr val="bg1"/>
                </a:solidFill>
                <a:latin typeface="+mj-lt"/>
              </a:rPr>
              <a:t> </a:t>
            </a:r>
            <a:r>
              <a:rPr lang="en-US" sz="1600" baseline="0" err="1">
                <a:solidFill>
                  <a:schemeClr val="bg1"/>
                </a:solidFill>
                <a:latin typeface="+mj-lt"/>
              </a:rPr>
              <a:t>natoque</a:t>
            </a:r>
            <a:r>
              <a:rPr lang="en-US" sz="1600" baseline="0">
                <a:solidFill>
                  <a:schemeClr val="bg1"/>
                </a:solidFill>
                <a:latin typeface="+mj-lt"/>
              </a:rPr>
              <a:t> </a:t>
            </a:r>
            <a:r>
              <a:rPr lang="en-US" sz="1600" baseline="0" err="1">
                <a:solidFill>
                  <a:schemeClr val="bg1"/>
                </a:solidFill>
                <a:latin typeface="+mj-lt"/>
              </a:rPr>
              <a:t>penatibus</a:t>
            </a:r>
            <a:r>
              <a:rPr lang="en-US" sz="1600" baseline="0">
                <a:solidFill>
                  <a:schemeClr val="bg1"/>
                </a:solidFill>
                <a:latin typeface="+mj-lt"/>
              </a:rPr>
              <a:t> et </a:t>
            </a:r>
            <a:r>
              <a:rPr lang="en-US" sz="1600" baseline="0" err="1">
                <a:solidFill>
                  <a:schemeClr val="bg1"/>
                </a:solidFill>
                <a:latin typeface="+mj-lt"/>
              </a:rPr>
              <a:t>magnis</a:t>
            </a:r>
            <a:r>
              <a:rPr lang="en-US" sz="1600" baseline="0">
                <a:solidFill>
                  <a:schemeClr val="bg1"/>
                </a:solidFill>
                <a:latin typeface="+mj-lt"/>
              </a:rPr>
              <a:t> dis parturient </a:t>
            </a:r>
            <a:r>
              <a:rPr lang="en-US" sz="1600" baseline="0" err="1">
                <a:solidFill>
                  <a:schemeClr val="bg1"/>
                </a:solidFill>
                <a:latin typeface="+mj-lt"/>
              </a:rPr>
              <a:t>montes</a:t>
            </a:r>
            <a:r>
              <a:rPr lang="en-US" sz="1600" baseline="0">
                <a:solidFill>
                  <a:schemeClr val="bg1"/>
                </a:solidFill>
                <a:latin typeface="+mj-lt"/>
              </a:rPr>
              <a:t>, </a:t>
            </a:r>
            <a:r>
              <a:rPr lang="en-US" sz="1600" baseline="0" err="1">
                <a:solidFill>
                  <a:schemeClr val="bg1"/>
                </a:solidFill>
                <a:latin typeface="+mj-lt"/>
              </a:rPr>
              <a:t>nascetur</a:t>
            </a:r>
            <a:r>
              <a:rPr lang="en-US" sz="1600" baseline="0">
                <a:solidFill>
                  <a:schemeClr val="bg1"/>
                </a:solidFill>
                <a:latin typeface="+mj-lt"/>
              </a:rPr>
              <a:t> </a:t>
            </a:r>
            <a:r>
              <a:rPr lang="en-US" sz="1600" baseline="0" err="1">
                <a:solidFill>
                  <a:schemeClr val="bg1"/>
                </a:solidFill>
                <a:latin typeface="+mj-lt"/>
              </a:rPr>
              <a:t>ridiculus</a:t>
            </a:r>
            <a:r>
              <a:rPr lang="en-US" sz="1600" baseline="0">
                <a:solidFill>
                  <a:schemeClr val="bg1"/>
                </a:solidFill>
                <a:latin typeface="+mj-lt"/>
              </a:rPr>
              <a:t> mus. Nam </a:t>
            </a:r>
            <a:r>
              <a:rPr lang="en-US" sz="1600" baseline="0" err="1">
                <a:solidFill>
                  <a:schemeClr val="bg1"/>
                </a:solidFill>
                <a:latin typeface="+mj-lt"/>
              </a:rPr>
              <a:t>eget</a:t>
            </a:r>
            <a:r>
              <a:rPr lang="en-US" sz="1600" baseline="0">
                <a:solidFill>
                  <a:schemeClr val="bg1"/>
                </a:solidFill>
                <a:latin typeface="+mj-lt"/>
              </a:rPr>
              <a:t> </a:t>
            </a:r>
            <a:r>
              <a:rPr lang="en-US" sz="1600" baseline="0" err="1">
                <a:solidFill>
                  <a:schemeClr val="bg1"/>
                </a:solidFill>
                <a:latin typeface="+mj-lt"/>
              </a:rPr>
              <a:t>enim</a:t>
            </a:r>
            <a:r>
              <a:rPr lang="en-US" sz="1600" baseline="0">
                <a:solidFill>
                  <a:schemeClr val="bg1"/>
                </a:solidFill>
                <a:latin typeface="+mj-lt"/>
              </a:rPr>
              <a:t> </a:t>
            </a:r>
            <a:r>
              <a:rPr lang="en-US" sz="1600" baseline="0" err="1">
                <a:solidFill>
                  <a:schemeClr val="bg1"/>
                </a:solidFill>
                <a:latin typeface="+mj-lt"/>
              </a:rPr>
              <a:t>mauris</a:t>
            </a:r>
            <a:r>
              <a:rPr lang="en-US" sz="1600" baseline="0">
                <a:solidFill>
                  <a:schemeClr val="bg1"/>
                </a:solidFill>
                <a:latin typeface="+mj-lt"/>
              </a:rPr>
              <a:t>. </a:t>
            </a:r>
            <a:r>
              <a:rPr lang="en-US" sz="1600" baseline="0" err="1">
                <a:solidFill>
                  <a:schemeClr val="bg1"/>
                </a:solidFill>
                <a:latin typeface="+mj-lt"/>
              </a:rPr>
              <a:t>Vivamus</a:t>
            </a:r>
            <a:r>
              <a:rPr lang="en-US" sz="1600" baseline="0">
                <a:solidFill>
                  <a:schemeClr val="bg1"/>
                </a:solidFill>
                <a:latin typeface="+mj-lt"/>
              </a:rPr>
              <a:t> sit </a:t>
            </a:r>
            <a:r>
              <a:rPr lang="en-US" sz="1600" baseline="0" err="1">
                <a:solidFill>
                  <a:schemeClr val="bg1"/>
                </a:solidFill>
                <a:latin typeface="+mj-lt"/>
              </a:rPr>
              <a:t>amet</a:t>
            </a:r>
            <a:r>
              <a:rPr lang="en-US" sz="1600" baseline="0">
                <a:solidFill>
                  <a:schemeClr val="bg1"/>
                </a:solidFill>
                <a:latin typeface="+mj-lt"/>
              </a:rPr>
              <a:t> </a:t>
            </a:r>
            <a:r>
              <a:rPr lang="en-US" sz="1600" baseline="0" err="1">
                <a:solidFill>
                  <a:schemeClr val="bg1"/>
                </a:solidFill>
                <a:latin typeface="+mj-lt"/>
              </a:rPr>
              <a:t>congue</a:t>
            </a:r>
            <a:r>
              <a:rPr lang="en-US" sz="1600" baseline="0">
                <a:solidFill>
                  <a:schemeClr val="bg1"/>
                </a:solidFill>
                <a:latin typeface="+mj-lt"/>
              </a:rPr>
              <a:t> </a:t>
            </a:r>
            <a:r>
              <a:rPr lang="en-US" sz="1600" baseline="0" err="1">
                <a:solidFill>
                  <a:schemeClr val="bg1"/>
                </a:solidFill>
                <a:latin typeface="+mj-lt"/>
              </a:rPr>
              <a:t>nunc</a:t>
            </a:r>
            <a:r>
              <a:rPr lang="en-US" sz="1600" baseline="0">
                <a:solidFill>
                  <a:schemeClr val="bg1"/>
                </a:solidFill>
                <a:latin typeface="+mj-lt"/>
              </a:rPr>
              <a:t>. </a:t>
            </a:r>
            <a:r>
              <a:rPr lang="en-US" sz="1600" baseline="0" err="1">
                <a:solidFill>
                  <a:schemeClr val="bg1"/>
                </a:solidFill>
                <a:latin typeface="+mj-lt"/>
              </a:rPr>
              <a:t>Duis</a:t>
            </a:r>
            <a:r>
              <a:rPr lang="en-US" sz="1600" baseline="0">
                <a:solidFill>
                  <a:schemeClr val="bg1"/>
                </a:solidFill>
                <a:latin typeface="+mj-lt"/>
              </a:rPr>
              <a:t> </a:t>
            </a:r>
            <a:r>
              <a:rPr lang="en-US" sz="1600" baseline="0" err="1">
                <a:solidFill>
                  <a:schemeClr val="bg1"/>
                </a:solidFill>
                <a:latin typeface="+mj-lt"/>
              </a:rPr>
              <a:t>pellentesque</a:t>
            </a:r>
            <a:r>
              <a:rPr lang="en-US" sz="1600" baseline="0">
                <a:solidFill>
                  <a:schemeClr val="bg1"/>
                </a:solidFill>
                <a:latin typeface="+mj-lt"/>
              </a:rPr>
              <a:t> </a:t>
            </a:r>
            <a:r>
              <a:rPr lang="en-US" sz="1600" baseline="0" err="1">
                <a:solidFill>
                  <a:schemeClr val="bg1"/>
                </a:solidFill>
                <a:latin typeface="+mj-lt"/>
              </a:rPr>
              <a:t>posuere</a:t>
            </a:r>
            <a:r>
              <a:rPr lang="en-US" sz="1600" baseline="0">
                <a:solidFill>
                  <a:schemeClr val="bg1"/>
                </a:solidFill>
                <a:latin typeface="+mj-lt"/>
              </a:rPr>
              <a:t> </a:t>
            </a:r>
            <a:r>
              <a:rPr lang="en-US" sz="1600" baseline="0" err="1">
                <a:solidFill>
                  <a:schemeClr val="bg1"/>
                </a:solidFill>
                <a:latin typeface="+mj-lt"/>
              </a:rPr>
              <a:t>rutrum</a:t>
            </a:r>
            <a:r>
              <a:rPr lang="en-US" sz="1600" baseline="0">
                <a:solidFill>
                  <a:schemeClr val="bg1"/>
                </a:solidFill>
                <a:latin typeface="+mj-lt"/>
              </a:rPr>
              <a:t>. </a:t>
            </a:r>
            <a:r>
              <a:rPr lang="en-US" sz="1600" baseline="0" err="1">
                <a:solidFill>
                  <a:schemeClr val="bg1"/>
                </a:solidFill>
                <a:latin typeface="+mj-lt"/>
              </a:rPr>
              <a:t>Pellentesque</a:t>
            </a:r>
            <a:r>
              <a:rPr lang="en-US" sz="1600" baseline="0">
                <a:solidFill>
                  <a:schemeClr val="bg1"/>
                </a:solidFill>
                <a:latin typeface="+mj-lt"/>
              </a:rPr>
              <a:t> ac </a:t>
            </a:r>
            <a:r>
              <a:rPr lang="en-US" sz="1600" baseline="0" err="1">
                <a:solidFill>
                  <a:schemeClr val="bg1"/>
                </a:solidFill>
                <a:latin typeface="+mj-lt"/>
              </a:rPr>
              <a:t>diam</a:t>
            </a:r>
            <a:r>
              <a:rPr lang="en-US" sz="1600" baseline="0">
                <a:solidFill>
                  <a:schemeClr val="bg1"/>
                </a:solidFill>
                <a:latin typeface="+mj-lt"/>
              </a:rPr>
              <a:t> </a:t>
            </a:r>
            <a:r>
              <a:rPr lang="en-US" sz="1600" baseline="0" err="1">
                <a:solidFill>
                  <a:schemeClr val="bg1"/>
                </a:solidFill>
                <a:latin typeface="+mj-lt"/>
              </a:rPr>
              <a:t>quis</a:t>
            </a:r>
            <a:r>
              <a:rPr lang="en-US" sz="1600" baseline="0">
                <a:solidFill>
                  <a:schemeClr val="bg1"/>
                </a:solidFill>
                <a:latin typeface="+mj-lt"/>
              </a:rPr>
              <a:t> </a:t>
            </a:r>
            <a:r>
              <a:rPr lang="en-US" sz="1600" baseline="0" err="1">
                <a:solidFill>
                  <a:schemeClr val="bg1"/>
                </a:solidFill>
                <a:latin typeface="+mj-lt"/>
              </a:rPr>
              <a:t>justo</a:t>
            </a:r>
            <a:r>
              <a:rPr lang="en-US" sz="1600" baseline="0">
                <a:solidFill>
                  <a:schemeClr val="bg1"/>
                </a:solidFill>
                <a:latin typeface="+mj-lt"/>
              </a:rPr>
              <a:t> </a:t>
            </a:r>
            <a:r>
              <a:rPr lang="en-US" sz="1600" baseline="0" err="1">
                <a:solidFill>
                  <a:schemeClr val="bg1"/>
                </a:solidFill>
                <a:latin typeface="+mj-lt"/>
              </a:rPr>
              <a:t>placerat</a:t>
            </a:r>
            <a:r>
              <a:rPr lang="en-US" sz="1600" baseline="0">
                <a:solidFill>
                  <a:schemeClr val="bg1"/>
                </a:solidFill>
                <a:latin typeface="+mj-lt"/>
              </a:rPr>
              <a:t> porta. </a:t>
            </a:r>
            <a:r>
              <a:rPr lang="en-US" sz="1600" baseline="0" err="1">
                <a:solidFill>
                  <a:schemeClr val="bg1"/>
                </a:solidFill>
                <a:latin typeface="+mj-lt"/>
              </a:rPr>
              <a:t>Phasellus</a:t>
            </a:r>
            <a:r>
              <a:rPr lang="en-US" sz="1600" baseline="0">
                <a:solidFill>
                  <a:schemeClr val="bg1"/>
                </a:solidFill>
                <a:latin typeface="+mj-lt"/>
              </a:rPr>
              <a:t> </a:t>
            </a:r>
            <a:r>
              <a:rPr lang="en-US" sz="1600" baseline="0" err="1">
                <a:solidFill>
                  <a:schemeClr val="bg1"/>
                </a:solidFill>
                <a:latin typeface="+mj-lt"/>
              </a:rPr>
              <a:t>bibendum</a:t>
            </a:r>
            <a:r>
              <a:rPr lang="en-US" sz="1600" baseline="0">
                <a:solidFill>
                  <a:schemeClr val="bg1"/>
                </a:solidFill>
                <a:latin typeface="+mj-lt"/>
              </a:rPr>
              <a:t> </a:t>
            </a:r>
            <a:r>
              <a:rPr lang="en-US" sz="1600" baseline="0" err="1">
                <a:solidFill>
                  <a:schemeClr val="bg1"/>
                </a:solidFill>
                <a:latin typeface="+mj-lt"/>
              </a:rPr>
              <a:t>vehicula</a:t>
            </a:r>
            <a:r>
              <a:rPr lang="en-US" sz="1600" baseline="0">
                <a:solidFill>
                  <a:schemeClr val="bg1"/>
                </a:solidFill>
                <a:latin typeface="+mj-lt"/>
              </a:rPr>
              <a:t> </a:t>
            </a:r>
            <a:r>
              <a:rPr lang="en-US" sz="1600" baseline="0" err="1">
                <a:solidFill>
                  <a:schemeClr val="bg1"/>
                </a:solidFill>
                <a:latin typeface="+mj-lt"/>
              </a:rPr>
              <a:t>sem</a:t>
            </a:r>
            <a:r>
              <a:rPr lang="en-US" sz="1600" baseline="0">
                <a:solidFill>
                  <a:schemeClr val="bg1"/>
                </a:solidFill>
                <a:latin typeface="+mj-lt"/>
              </a:rPr>
              <a:t> id </a:t>
            </a:r>
            <a:r>
              <a:rPr lang="en-US" sz="1600" baseline="0" err="1">
                <a:solidFill>
                  <a:schemeClr val="bg1"/>
                </a:solidFill>
                <a:latin typeface="+mj-lt"/>
              </a:rPr>
              <a:t>ornare</a:t>
            </a:r>
            <a:r>
              <a:rPr lang="en-US" sz="1600" baseline="0">
                <a:solidFill>
                  <a:schemeClr val="bg1"/>
                </a:solidFill>
                <a:latin typeface="+mj-lt"/>
              </a:rPr>
              <a:t>. Nam </a:t>
            </a:r>
            <a:r>
              <a:rPr lang="en-US" sz="1600" baseline="0" err="1">
                <a:solidFill>
                  <a:schemeClr val="bg1"/>
                </a:solidFill>
                <a:latin typeface="+mj-lt"/>
              </a:rPr>
              <a:t>commodo</a:t>
            </a:r>
            <a:r>
              <a:rPr lang="en-US" sz="1600" baseline="0">
                <a:solidFill>
                  <a:schemeClr val="bg1"/>
                </a:solidFill>
                <a:latin typeface="+mj-lt"/>
              </a:rPr>
              <a:t> ac </a:t>
            </a:r>
            <a:r>
              <a:rPr lang="en-US" sz="1600" baseline="0" err="1">
                <a:solidFill>
                  <a:schemeClr val="bg1"/>
                </a:solidFill>
                <a:latin typeface="+mj-lt"/>
              </a:rPr>
              <a:t>purus</a:t>
            </a:r>
            <a:r>
              <a:rPr lang="en-US" sz="1600" baseline="0">
                <a:solidFill>
                  <a:schemeClr val="bg1"/>
                </a:solidFill>
                <a:latin typeface="+mj-lt"/>
              </a:rPr>
              <a:t> </a:t>
            </a:r>
            <a:r>
              <a:rPr lang="en-US" sz="1600" baseline="0" err="1">
                <a:solidFill>
                  <a:schemeClr val="bg1"/>
                </a:solidFill>
                <a:latin typeface="+mj-lt"/>
              </a:rPr>
              <a:t>condimentum</a:t>
            </a:r>
            <a:r>
              <a:rPr lang="en-US" sz="1600" baseline="0">
                <a:solidFill>
                  <a:schemeClr val="bg1"/>
                </a:solidFill>
                <a:latin typeface="+mj-lt"/>
              </a:rPr>
              <a:t> porta. </a:t>
            </a:r>
            <a:r>
              <a:rPr lang="en-US" sz="1600" baseline="0" err="1">
                <a:solidFill>
                  <a:schemeClr val="bg1"/>
                </a:solidFill>
                <a:latin typeface="+mj-lt"/>
              </a:rPr>
              <a:t>Proin</a:t>
            </a:r>
            <a:r>
              <a:rPr lang="en-US" sz="1600" baseline="0">
                <a:solidFill>
                  <a:schemeClr val="bg1"/>
                </a:solidFill>
                <a:latin typeface="+mj-lt"/>
              </a:rPr>
              <a:t> </a:t>
            </a:r>
            <a:r>
              <a:rPr lang="en-US" sz="1600" baseline="0" err="1">
                <a:solidFill>
                  <a:schemeClr val="bg1"/>
                </a:solidFill>
                <a:latin typeface="+mj-lt"/>
              </a:rPr>
              <a:t>condimentum</a:t>
            </a:r>
            <a:r>
              <a:rPr lang="en-US" sz="1600" baseline="0">
                <a:solidFill>
                  <a:schemeClr val="bg1"/>
                </a:solidFill>
                <a:latin typeface="+mj-lt"/>
              </a:rPr>
              <a:t> </a:t>
            </a:r>
            <a:r>
              <a:rPr lang="en-US" sz="1600" baseline="0" err="1">
                <a:solidFill>
                  <a:schemeClr val="bg1"/>
                </a:solidFill>
                <a:latin typeface="+mj-lt"/>
              </a:rPr>
              <a:t>lectus</a:t>
            </a:r>
            <a:r>
              <a:rPr lang="en-US" sz="1600" baseline="0">
                <a:solidFill>
                  <a:schemeClr val="bg1"/>
                </a:solidFill>
                <a:latin typeface="+mj-lt"/>
              </a:rPr>
              <a:t> </a:t>
            </a:r>
            <a:r>
              <a:rPr lang="en-US" sz="1600" baseline="0" err="1">
                <a:solidFill>
                  <a:schemeClr val="bg1"/>
                </a:solidFill>
                <a:latin typeface="+mj-lt"/>
              </a:rPr>
              <a:t>leo</a:t>
            </a:r>
            <a:r>
              <a:rPr lang="en-US" sz="1600" baseline="0">
                <a:solidFill>
                  <a:schemeClr val="bg1"/>
                </a:solidFill>
                <a:latin typeface="+mj-lt"/>
              </a:rPr>
              <a:t>, in </a:t>
            </a:r>
            <a:r>
              <a:rPr lang="en-US" sz="1600" baseline="0" err="1">
                <a:solidFill>
                  <a:schemeClr val="bg1"/>
                </a:solidFill>
                <a:latin typeface="+mj-lt"/>
              </a:rPr>
              <a:t>lacinia</a:t>
            </a:r>
            <a:r>
              <a:rPr lang="en-US" sz="1600" baseline="0">
                <a:solidFill>
                  <a:schemeClr val="bg1"/>
                </a:solidFill>
                <a:latin typeface="+mj-lt"/>
              </a:rPr>
              <a:t> </a:t>
            </a:r>
            <a:r>
              <a:rPr lang="en-US" sz="1600" baseline="0" err="1">
                <a:solidFill>
                  <a:schemeClr val="bg1"/>
                </a:solidFill>
                <a:latin typeface="+mj-lt"/>
              </a:rPr>
              <a:t>diam</a:t>
            </a:r>
            <a:r>
              <a:rPr lang="en-US" sz="1600" baseline="0">
                <a:solidFill>
                  <a:schemeClr val="bg1"/>
                </a:solidFill>
                <a:latin typeface="+mj-lt"/>
              </a:rPr>
              <a:t> </a:t>
            </a:r>
            <a:r>
              <a:rPr lang="en-US" sz="1600" baseline="0" err="1">
                <a:solidFill>
                  <a:schemeClr val="bg1"/>
                </a:solidFill>
                <a:latin typeface="+mj-lt"/>
              </a:rPr>
              <a:t>placerat</a:t>
            </a:r>
            <a:r>
              <a:rPr lang="en-US" sz="1600" baseline="0">
                <a:solidFill>
                  <a:schemeClr val="bg1"/>
                </a:solidFill>
                <a:latin typeface="+mj-lt"/>
              </a:rPr>
              <a:t> convallis. </a:t>
            </a:r>
            <a:endParaRPr lang="en-US" sz="1600" b="1" spc="200" baseline="0">
              <a:solidFill>
                <a:schemeClr val="bg1"/>
              </a:solidFill>
              <a:latin typeface="+mj-lt"/>
              <a:ea typeface="Calibri" charset="0"/>
              <a:cs typeface="Calibri" charset="0"/>
            </a:endParaRPr>
          </a:p>
        </p:txBody>
      </p:sp>
      <p:pic>
        <p:nvPicPr>
          <p:cNvPr id="3" name="Picture 2"/>
          <p:cNvPicPr>
            <a:picLocks noChangeAspect="1"/>
          </p:cNvPicPr>
          <p:nvPr userDrawn="1"/>
        </p:nvPicPr>
        <p:blipFill rotWithShape="1">
          <a:blip r:embed="rId2" cstate="screen">
            <a:alphaModFix amt="16000"/>
            <a:extLst>
              <a:ext uri="{28A0092B-C50C-407E-A947-70E740481C1C}">
                <a14:useLocalDpi xmlns:a14="http://schemas.microsoft.com/office/drawing/2010/main"/>
              </a:ext>
            </a:extLst>
          </a:blip>
          <a:srcRect t="63049" r="42496"/>
          <a:stretch/>
        </p:blipFill>
        <p:spPr>
          <a:xfrm>
            <a:off x="1" y="-122440"/>
            <a:ext cx="1548202" cy="1187447"/>
          </a:xfrm>
          <a:prstGeom prst="rect">
            <a:avLst/>
          </a:prstGeom>
        </p:spPr>
      </p:pic>
      <p:pic>
        <p:nvPicPr>
          <p:cNvPr id="4" name="Picture 3"/>
          <p:cNvPicPr>
            <a:picLocks noChangeAspect="1"/>
          </p:cNvPicPr>
          <p:nvPr userDrawn="1"/>
        </p:nvPicPr>
        <p:blipFill rotWithShape="1">
          <a:blip r:embed="rId2" cstate="screen">
            <a:alphaModFix amt="16000"/>
            <a:extLst>
              <a:ext uri="{28A0092B-C50C-407E-A947-70E740481C1C}">
                <a14:useLocalDpi xmlns:a14="http://schemas.microsoft.com/office/drawing/2010/main"/>
              </a:ext>
            </a:extLst>
          </a:blip>
          <a:srcRect t="63049" r="42496"/>
          <a:stretch/>
        </p:blipFill>
        <p:spPr>
          <a:xfrm rot="10800000">
            <a:off x="7595798" y="3681859"/>
            <a:ext cx="1548202" cy="1187447"/>
          </a:xfrm>
          <a:prstGeom prst="rect">
            <a:avLst/>
          </a:prstGeom>
        </p:spPr>
      </p:pic>
      <p:sp>
        <p:nvSpPr>
          <p:cNvPr id="7"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3251066786"/>
      </p:ext>
    </p:extLst>
  </p:cSld>
  <p:clrMapOvr>
    <a:masterClrMapping/>
  </p:clrMapOvr>
  <p:extLst mod="1">
    <p:ext uri="{DCECCB84-F9BA-43D5-87BE-67443E8EF086}">
      <p15:sldGuideLst xmlns:p15="http://schemas.microsoft.com/office/powerpoint/2012/main">
        <p15:guide id="1" orient="horz" pos="152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14514314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aseStud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cxnSp>
        <p:nvCxnSpPr>
          <p:cNvPr id="5" name="Straight Connector 4">
            <a:extLst>
              <a:ext uri="{FF2B5EF4-FFF2-40B4-BE49-F238E27FC236}">
                <a16:creationId xmlns:a16="http://schemas.microsoft.com/office/drawing/2014/main" id="{03040C60-A39E-8442-A520-BA092303AC98}"/>
              </a:ext>
            </a:extLst>
          </p:cNvPr>
          <p:cNvCxnSpPr/>
          <p:nvPr userDrawn="1"/>
        </p:nvCxnSpPr>
        <p:spPr>
          <a:xfrm flipV="1">
            <a:off x="5986464" y="703218"/>
            <a:ext cx="0" cy="4123421"/>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6" name="Picture Placeholder 8">
            <a:extLst>
              <a:ext uri="{FF2B5EF4-FFF2-40B4-BE49-F238E27FC236}">
                <a16:creationId xmlns:a16="http://schemas.microsoft.com/office/drawing/2014/main" id="{21FF28FE-B84E-5D44-B6A6-4B55087B1239}"/>
              </a:ext>
            </a:extLst>
          </p:cNvPr>
          <p:cNvSpPr>
            <a:spLocks noGrp="1"/>
          </p:cNvSpPr>
          <p:nvPr>
            <p:ph type="pic" sz="quarter" idx="11" hasCustomPrompt="1"/>
          </p:nvPr>
        </p:nvSpPr>
        <p:spPr>
          <a:xfrm>
            <a:off x="0" y="711726"/>
            <a:ext cx="5986464" cy="4089993"/>
          </a:xfrm>
        </p:spPr>
        <p:txBody>
          <a:bodyPr anchor="ctr">
            <a:normAutofit/>
          </a:bodyPr>
          <a:lstStyle>
            <a:lvl1pPr marL="0" indent="0" algn="ctr">
              <a:buNone/>
              <a:defRPr sz="1600"/>
            </a:lvl1pPr>
          </a:lstStyle>
          <a:p>
            <a:r>
              <a:rPr lang="en-US"/>
              <a:t>Please add picture here</a:t>
            </a:r>
          </a:p>
          <a:p>
            <a:endParaRPr lang="en-US"/>
          </a:p>
          <a:p>
            <a:endParaRPr lang="en-US"/>
          </a:p>
        </p:txBody>
      </p:sp>
      <p:sp>
        <p:nvSpPr>
          <p:cNvPr id="7" name="Shape 920">
            <a:extLst>
              <a:ext uri="{FF2B5EF4-FFF2-40B4-BE49-F238E27FC236}">
                <a16:creationId xmlns:a16="http://schemas.microsoft.com/office/drawing/2014/main" id="{D1A5E50C-7A92-6F49-870C-2507B203D755}"/>
              </a:ext>
            </a:extLst>
          </p:cNvPr>
          <p:cNvSpPr/>
          <p:nvPr userDrawn="1"/>
        </p:nvSpPr>
        <p:spPr>
          <a:xfrm>
            <a:off x="5986464" y="711726"/>
            <a:ext cx="3157536" cy="518593"/>
          </a:xfrm>
          <a:prstGeom prst="rect">
            <a:avLst/>
          </a:prstGeom>
          <a:solidFill>
            <a:schemeClr val="accent2"/>
          </a:solidFill>
          <a:ln w="12700">
            <a:miter lim="400000"/>
          </a:ln>
          <a:extLst>
            <a:ext uri="{C572A759-6A51-4108-AA02-DFA0A04FC94B}">
              <ma14:wrappingTextBoxFlag xmlns:ma14="http://schemas.microsoft.com/office/mac/drawingml/2011/main" xmlns="" val="1"/>
            </a:ext>
          </a:extLst>
        </p:spPr>
        <p:txBody>
          <a:bodyPr wrap="square" lIns="0" tIns="28575" rIns="0" bIns="28575" anchor="ctr">
            <a:noAutofit/>
          </a:bodyPr>
          <a:lstStyle/>
          <a:p>
            <a:pPr marR="23813" indent="23813" algn="ctr" defTabSz="309567">
              <a:lnSpc>
                <a:spcPct val="90000"/>
              </a:lnSpc>
              <a:defRPr sz="2800" cap="all">
                <a:solidFill>
                  <a:srgbClr val="FFFFFF"/>
                </a:solidFill>
                <a:latin typeface="Oswald DemiBold"/>
                <a:ea typeface="Oswald DemiBold"/>
                <a:cs typeface="Oswald DemiBold"/>
                <a:sym typeface="Oswald DemiBold"/>
              </a:defRPr>
            </a:pPr>
            <a:endParaRPr sz="1200" b="1" kern="0" cap="all" spc="100">
              <a:solidFill>
                <a:srgbClr val="FFFFFF"/>
              </a:solidFill>
              <a:latin typeface="Calibri" charset="0"/>
              <a:ea typeface="Calibri" charset="0"/>
              <a:cs typeface="Calibri" charset="0"/>
              <a:sym typeface="Oswald DemiBold"/>
            </a:endParaRPr>
          </a:p>
        </p:txBody>
      </p:sp>
      <p:sp>
        <p:nvSpPr>
          <p:cNvPr id="9" name="Title Placeholder 1">
            <a:extLst>
              <a:ext uri="{FF2B5EF4-FFF2-40B4-BE49-F238E27FC236}">
                <a16:creationId xmlns:a16="http://schemas.microsoft.com/office/drawing/2014/main" id="{D86B7237-6AD3-844E-9A6E-C3E0C1013AD4}"/>
              </a:ext>
            </a:extLst>
          </p:cNvPr>
          <p:cNvSpPr>
            <a:spLocks noGrp="1"/>
          </p:cNvSpPr>
          <p:nvPr>
            <p:ph type="body" sz="quarter" idx="12" hasCustomPrompt="1"/>
          </p:nvPr>
        </p:nvSpPr>
        <p:spPr>
          <a:xfrm>
            <a:off x="5986462" y="769496"/>
            <a:ext cx="3157537" cy="438912"/>
          </a:xfrm>
          <a:noFill/>
          <a:ln>
            <a:noFill/>
          </a:ln>
        </p:spPr>
        <p:txBody>
          <a:bodyPr wrap="none" lIns="91440" tIns="0" rIns="91440" bIns="0" anchor="ctr">
            <a:noAutofit/>
          </a:bodyPr>
          <a:lstStyle>
            <a:lvl1pPr marL="0" indent="0" algn="ctr">
              <a:buNone/>
              <a:defRPr sz="1200" b="1" i="0" cap="all" spc="200" baseline="0">
                <a:solidFill>
                  <a:schemeClr val="bg1"/>
                </a:solidFill>
              </a:defRPr>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a:t>ADD TITILE HERE</a:t>
            </a:r>
          </a:p>
        </p:txBody>
      </p:sp>
      <p:sp>
        <p:nvSpPr>
          <p:cNvPr id="10" name="Content Placeholder 5">
            <a:extLst>
              <a:ext uri="{FF2B5EF4-FFF2-40B4-BE49-F238E27FC236}">
                <a16:creationId xmlns:a16="http://schemas.microsoft.com/office/drawing/2014/main" id="{94328E10-B013-0A4C-A50C-6D1D6CFD70B7}"/>
              </a:ext>
            </a:extLst>
          </p:cNvPr>
          <p:cNvSpPr>
            <a:spLocks noGrp="1"/>
          </p:cNvSpPr>
          <p:nvPr>
            <p:ph sz="quarter" idx="10" hasCustomPrompt="1"/>
          </p:nvPr>
        </p:nvSpPr>
        <p:spPr>
          <a:xfrm>
            <a:off x="6193213" y="1772289"/>
            <a:ext cx="2656378" cy="3054350"/>
          </a:xfrm>
        </p:spPr>
        <p:txBody>
          <a:bodyPr/>
          <a:lstStyle>
            <a:lvl1pPr marL="0" marR="0" indent="0" algn="l" defTabSz="914400" rtl="0" eaLnBrk="1" fontAlgn="auto" latinLnBrk="0" hangingPunct="1">
              <a:lnSpc>
                <a:spcPts val="1480"/>
              </a:lnSpc>
              <a:spcBef>
                <a:spcPts val="264"/>
              </a:spcBef>
              <a:spcAft>
                <a:spcPts val="300"/>
              </a:spcAft>
              <a:buClrTx/>
              <a:buSzTx/>
              <a:buFont typeface="Arial" panose="020B0604020202020204" pitchFamily="34" charset="0"/>
              <a:buNone/>
              <a:tabLst/>
              <a:defRPr sz="900">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p>
          <a:p>
            <a:pPr marL="171450" marR="0" lvl="0" indent="-171450" algn="l" defTabSz="914400" rtl="0" eaLnBrk="1" fontAlgn="auto" latinLnBrk="0" hangingPunct="1">
              <a:lnSpc>
                <a:spcPts val="1480"/>
              </a:lnSpc>
              <a:spcBef>
                <a:spcPts val="264"/>
              </a:spcBef>
              <a:spcAft>
                <a:spcPts val="300"/>
              </a:spcAft>
              <a:buClrTx/>
              <a:buSzTx/>
              <a:buFont typeface="Arial" panose="020B0604020202020204" pitchFamily="34" charset="0"/>
              <a:buChar char="•"/>
              <a:tabLst/>
              <a:defRPr/>
            </a:pPr>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p>
        </p:txBody>
      </p:sp>
      <p:sp>
        <p:nvSpPr>
          <p:cNvPr id="11" name="Text Placeholder 4">
            <a:extLst>
              <a:ext uri="{FF2B5EF4-FFF2-40B4-BE49-F238E27FC236}">
                <a16:creationId xmlns:a16="http://schemas.microsoft.com/office/drawing/2014/main" id="{ABD56F5B-8455-0345-910E-53CDD8476F9B}"/>
              </a:ext>
            </a:extLst>
          </p:cNvPr>
          <p:cNvSpPr>
            <a:spLocks noGrp="1"/>
          </p:cNvSpPr>
          <p:nvPr>
            <p:ph type="body" sz="quarter" idx="13" hasCustomPrompt="1"/>
          </p:nvPr>
        </p:nvSpPr>
        <p:spPr>
          <a:xfrm>
            <a:off x="6193213" y="1429389"/>
            <a:ext cx="2656378"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a:t>Highlight goes here</a:t>
            </a:r>
          </a:p>
        </p:txBody>
      </p:sp>
    </p:spTree>
    <p:extLst>
      <p:ext uri="{BB962C8B-B14F-4D97-AF65-F5344CB8AC3E}">
        <p14:creationId xmlns:p14="http://schemas.microsoft.com/office/powerpoint/2010/main" val="15118937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331632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with Custom Pictur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1466" y="1412416"/>
            <a:ext cx="4315968" cy="1421928"/>
          </a:xfrm>
        </p:spPr>
        <p:txBody>
          <a:bodyPr/>
          <a:lstStyle>
            <a:lvl1pPr>
              <a:defRPr>
                <a:solidFill>
                  <a:schemeClr val="bg1"/>
                </a:solidFill>
              </a:defRPr>
            </a:lvl1pPr>
          </a:lstStyle>
          <a:p>
            <a:r>
              <a:rPr lang="en-US"/>
              <a:t>Please add title here</a:t>
            </a:r>
          </a:p>
        </p:txBody>
      </p:sp>
      <p:sp>
        <p:nvSpPr>
          <p:cNvPr id="3" name="Date Placeholder 2"/>
          <p:cNvSpPr>
            <a:spLocks noGrp="1"/>
          </p:cNvSpPr>
          <p:nvPr>
            <p:ph type="dt" sz="half" idx="10"/>
          </p:nvPr>
        </p:nvSpPr>
        <p:spPr>
          <a:xfrm>
            <a:off x="531466" y="3843769"/>
            <a:ext cx="1945326" cy="399456"/>
          </a:xfrm>
        </p:spPr>
        <p:txBody>
          <a:bodyPr tIns="0" anchor="ctr" anchorCtr="0"/>
          <a:lstStyle>
            <a:lvl1pPr>
              <a:defRPr cap="all" baseline="0">
                <a:solidFill>
                  <a:schemeClr val="bg1"/>
                </a:solidFill>
              </a:defRPr>
            </a:lvl1pPr>
          </a:lstStyle>
          <a:p>
            <a:endParaRPr lang="en-US"/>
          </a:p>
        </p:txBody>
      </p:sp>
      <p:sp>
        <p:nvSpPr>
          <p:cNvPr id="7" name="Text Placeholder 6"/>
          <p:cNvSpPr>
            <a:spLocks noGrp="1"/>
          </p:cNvSpPr>
          <p:nvPr>
            <p:ph type="body" sz="quarter" idx="11" hasCustomPrompt="1"/>
          </p:nvPr>
        </p:nvSpPr>
        <p:spPr>
          <a:xfrm>
            <a:off x="531466" y="3049747"/>
            <a:ext cx="4315968" cy="313932"/>
          </a:xfrm>
          <a:prstGeom prst="rect">
            <a:avLst/>
          </a:prstGeom>
        </p:spPr>
        <p:txBody>
          <a:bodyPr wrap="square" lIns="0" tIns="0" rIns="0" bIns="0" anchor="ctr">
            <a:noAutofit/>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a:t>Please add subtitle here</a:t>
            </a:r>
          </a:p>
        </p:txBody>
      </p:sp>
      <p:sp>
        <p:nvSpPr>
          <p:cNvPr id="5" name="Picture Placeholder 4"/>
          <p:cNvSpPr>
            <a:spLocks noGrp="1"/>
          </p:cNvSpPr>
          <p:nvPr>
            <p:ph type="pic" sz="quarter" idx="12" hasCustomPrompt="1"/>
          </p:nvPr>
        </p:nvSpPr>
        <p:spPr>
          <a:xfrm>
            <a:off x="5334000" y="0"/>
            <a:ext cx="3810000" cy="5143500"/>
          </a:xfrm>
          <a:prstGeom prst="rect">
            <a:avLst/>
          </a:prstGeom>
          <a:noFill/>
          <a:ln>
            <a:noFill/>
          </a:ln>
        </p:spPr>
        <p:txBody>
          <a:bodyPr anchor="ctr"/>
          <a:lstStyle>
            <a:lvl1pPr algn="ctr">
              <a:defRPr baseline="0"/>
            </a:lvl1pPr>
          </a:lstStyle>
          <a:p>
            <a:r>
              <a:rPr lang="en-US"/>
              <a:t>Please add cover picture here</a:t>
            </a:r>
          </a:p>
          <a:p>
            <a:endParaRPr lang="en-US"/>
          </a:p>
          <a:p>
            <a:endParaRPr lang="en-US"/>
          </a:p>
        </p:txBody>
      </p:sp>
      <p:sp>
        <p:nvSpPr>
          <p:cNvPr id="11" name="Text Placeholder 10"/>
          <p:cNvSpPr>
            <a:spLocks noGrp="1"/>
          </p:cNvSpPr>
          <p:nvPr>
            <p:ph type="body" sz="quarter" idx="13" hasCustomPrompt="1"/>
          </p:nvPr>
        </p:nvSpPr>
        <p:spPr>
          <a:xfrm>
            <a:off x="5073801" y="0"/>
            <a:ext cx="530352" cy="5143500"/>
          </a:xfrm>
          <a:prstGeom prst="rect">
            <a:avLst/>
          </a:prstGeom>
          <a:blipFill>
            <a:blip r:embed="rId2"/>
            <a:stretch>
              <a:fillRect/>
            </a:stretch>
          </a:blipFill>
        </p:spPr>
        <p:txBody>
          <a:bodyPr/>
          <a:lstStyle/>
          <a:p>
            <a:pPr lvl="0"/>
            <a:r>
              <a:rPr lang="en-US"/>
              <a:t> </a:t>
            </a:r>
          </a:p>
        </p:txBody>
      </p:sp>
    </p:spTree>
    <p:extLst>
      <p:ext uri="{BB962C8B-B14F-4D97-AF65-F5344CB8AC3E}">
        <p14:creationId xmlns:p14="http://schemas.microsoft.com/office/powerpoint/2010/main" val="2992641235"/>
      </p:ext>
    </p:extLst>
  </p:cSld>
  <p:clrMapOvr>
    <a:masterClrMapping/>
  </p:clrMapOvr>
  <p:extLst mod="1">
    <p:ext uri="{DCECCB84-F9BA-43D5-87BE-67443E8EF086}">
      <p15:sldGuideLst xmlns:p15="http://schemas.microsoft.com/office/powerpoint/2012/main">
        <p15:guide id="1" pos="33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reaker - EPAM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0954" y="1803228"/>
            <a:ext cx="5582093" cy="1220182"/>
          </a:xfrm>
          <a:ln w="6350">
            <a:solidFill>
              <a:schemeClr val="bg1"/>
            </a:solidFill>
          </a:ln>
        </p:spPr>
        <p:txBody>
          <a:bodyPr/>
          <a:lstStyle>
            <a:lvl1pPr algn="ctr">
              <a:lnSpc>
                <a:spcPct val="100000"/>
              </a:lnSpc>
              <a:spcBef>
                <a:spcPts val="380"/>
              </a:spcBef>
              <a:spcAft>
                <a:spcPts val="300"/>
              </a:spcAft>
              <a:defRPr sz="1600" b="1" spc="200" baseline="0">
                <a:latin typeface="+mn-lt"/>
              </a:defRPr>
            </a:lvl1pPr>
          </a:lstStyle>
          <a:p>
            <a:r>
              <a:rPr lang="en-US"/>
              <a:t>Please add BREAKER SLIDE TITLE HERE</a:t>
            </a:r>
            <a:br>
              <a:rPr lang="en-US"/>
            </a:br>
            <a:r>
              <a:rPr lang="en-US"/>
              <a:t>Please add SECOND LINE OF TITLE HERE</a:t>
            </a:r>
          </a:p>
        </p:txBody>
      </p:sp>
    </p:spTree>
    <p:extLst>
      <p:ext uri="{BB962C8B-B14F-4D97-AF65-F5344CB8AC3E}">
        <p14:creationId xmlns:p14="http://schemas.microsoft.com/office/powerpoint/2010/main" val="1860875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anvas">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7877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357188" y="1079500"/>
            <a:ext cx="8429625" cy="33972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br>
              <a:rPr lang="en-US"/>
            </a:br>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br>
              <a:rPr lang="en-US"/>
            </a:br>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a:p>
            <a:pPr marL="171450" marR="0" lvl="0" indent="-171450" algn="l" defTabSz="914400" rtl="0" eaLnBrk="1" fontAlgn="auto" latinLnBrk="0" hangingPunct="1">
              <a:lnSpc>
                <a:spcPts val="1600"/>
              </a:lnSpc>
              <a:spcBef>
                <a:spcPts val="264"/>
              </a:spcBef>
              <a:spcAft>
                <a:spcPts val="300"/>
              </a:spcAft>
              <a:buClrTx/>
              <a:buSzTx/>
              <a:tabLst/>
              <a:defRPr/>
            </a:pPr>
            <a:r>
              <a:rPr lang="en-US" sz="1100">
                <a:latin typeface="+mj-lt"/>
              </a:rPr>
              <a:t>In </a:t>
            </a:r>
            <a:r>
              <a:rPr lang="en-US" sz="1100" err="1">
                <a:latin typeface="+mj-lt"/>
              </a:rPr>
              <a:t>egestas</a:t>
            </a:r>
            <a:r>
              <a:rPr lang="en-US" sz="1100">
                <a:latin typeface="+mj-lt"/>
              </a:rPr>
              <a:t> </a:t>
            </a:r>
            <a:r>
              <a:rPr lang="en-US" sz="1100" err="1">
                <a:latin typeface="+mj-lt"/>
              </a:rPr>
              <a:t>orci</a:t>
            </a:r>
            <a:r>
              <a:rPr lang="en-US" sz="1100">
                <a:latin typeface="+mj-lt"/>
              </a:rPr>
              <a:t> </a:t>
            </a:r>
            <a:r>
              <a:rPr lang="en-US" sz="1100" err="1">
                <a:latin typeface="+mj-lt"/>
              </a:rPr>
              <a:t>eu</a:t>
            </a:r>
            <a:r>
              <a:rPr lang="en-US" sz="1100">
                <a:latin typeface="+mj-lt"/>
              </a:rPr>
              <a:t> </a:t>
            </a:r>
            <a:r>
              <a:rPr lang="en-US" sz="1100" err="1">
                <a:latin typeface="+mj-lt"/>
              </a:rPr>
              <a:t>lacinia</a:t>
            </a:r>
            <a:r>
              <a:rPr lang="en-US" sz="1100">
                <a:latin typeface="+mj-lt"/>
              </a:rPr>
              <a:t> </a:t>
            </a:r>
            <a:r>
              <a:rPr lang="en-US" sz="1100" err="1">
                <a:latin typeface="+mj-lt"/>
              </a:rPr>
              <a:t>consectetur</a:t>
            </a:r>
            <a:r>
              <a:rPr lang="en-US" sz="1100">
                <a:latin typeface="+mj-lt"/>
              </a:rPr>
              <a:t>. In dolor ipsum, gravida et </a:t>
            </a:r>
            <a:r>
              <a:rPr lang="en-US" sz="1100" err="1">
                <a:latin typeface="+mj-lt"/>
              </a:rPr>
              <a:t>sagittis</a:t>
            </a:r>
            <a:r>
              <a:rPr lang="en-US" sz="1100">
                <a:latin typeface="+mj-lt"/>
              </a:rPr>
              <a:t> id, </a:t>
            </a:r>
            <a:r>
              <a:rPr lang="en-US" sz="1100" err="1">
                <a:latin typeface="+mj-lt"/>
              </a:rPr>
              <a:t>sollicitudin</a:t>
            </a:r>
            <a:r>
              <a:rPr lang="en-US" sz="1100">
                <a:latin typeface="+mj-lt"/>
              </a:rPr>
              <a:t> </a:t>
            </a:r>
            <a:r>
              <a:rPr lang="en-US" sz="1100" err="1">
                <a:latin typeface="+mj-lt"/>
              </a:rPr>
              <a:t>ut</a:t>
            </a:r>
            <a:r>
              <a:rPr lang="en-US" sz="1100">
                <a:latin typeface="+mj-lt"/>
              </a:rPr>
              <a:t> </a:t>
            </a:r>
            <a:r>
              <a:rPr lang="en-US" sz="1100" err="1">
                <a:latin typeface="+mj-lt"/>
              </a:rPr>
              <a:t>nisl</a:t>
            </a:r>
            <a:r>
              <a:rPr lang="en-US" sz="1100">
                <a:latin typeface="+mj-lt"/>
              </a:rPr>
              <a:t>. </a:t>
            </a:r>
            <a:r>
              <a:rPr lang="en-US" sz="1100" err="1">
                <a:latin typeface="+mj-lt"/>
              </a:rPr>
              <a:t>Praesent</a:t>
            </a:r>
            <a:r>
              <a:rPr lang="en-US" sz="1100">
                <a:latin typeface="+mj-lt"/>
              </a:rPr>
              <a:t> </a:t>
            </a:r>
            <a:r>
              <a:rPr lang="en-US" sz="1100" err="1">
                <a:latin typeface="+mj-lt"/>
              </a:rPr>
              <a:t>bibendum</a:t>
            </a:r>
            <a:r>
              <a:rPr lang="en-US" sz="1100">
                <a:latin typeface="+mj-lt"/>
              </a:rPr>
              <a:t> tempus </a:t>
            </a:r>
            <a:r>
              <a:rPr lang="en-US" sz="1100" err="1">
                <a:latin typeface="+mj-lt"/>
              </a:rPr>
              <a:t>tellus</a:t>
            </a:r>
            <a:r>
              <a:rPr lang="en-US" sz="1100">
                <a:latin typeface="+mj-lt"/>
              </a:rPr>
              <a:t> </a:t>
            </a:r>
            <a:r>
              <a:rPr lang="en-US" sz="1100" err="1">
                <a:latin typeface="+mj-lt"/>
              </a:rPr>
              <a:t>nec</a:t>
            </a:r>
            <a:r>
              <a:rPr lang="en-US" sz="1100">
                <a:latin typeface="+mj-lt"/>
              </a:rPr>
              <a:t> </a:t>
            </a:r>
            <a:r>
              <a:rPr lang="en-US" sz="1100" err="1">
                <a:latin typeface="+mj-lt"/>
              </a:rPr>
              <a:t>hendrerit</a:t>
            </a:r>
            <a:r>
              <a:rPr lang="en-US" sz="1100">
                <a:latin typeface="+mj-lt"/>
              </a:rPr>
              <a:t>. Nam in </a:t>
            </a:r>
            <a:r>
              <a:rPr lang="en-US" sz="1100" err="1">
                <a:latin typeface="+mj-lt"/>
              </a:rPr>
              <a:t>tempor</a:t>
            </a:r>
            <a:r>
              <a:rPr lang="en-US" sz="1100">
                <a:latin typeface="+mj-lt"/>
              </a:rPr>
              <a:t> </a:t>
            </a:r>
            <a:r>
              <a:rPr lang="en-US" sz="1100" err="1">
                <a:latin typeface="+mj-lt"/>
              </a:rPr>
              <a:t>metus</a:t>
            </a:r>
            <a:r>
              <a:rPr lang="en-US" sz="1100">
                <a:latin typeface="+mj-lt"/>
              </a:rPr>
              <a:t>, ac </a:t>
            </a:r>
            <a:r>
              <a:rPr lang="en-US" sz="1100" err="1">
                <a:latin typeface="+mj-lt"/>
              </a:rPr>
              <a:t>finibus</a:t>
            </a:r>
            <a:r>
              <a:rPr lang="en-US" sz="1100">
                <a:latin typeface="+mj-lt"/>
              </a:rPr>
              <a:t> </a:t>
            </a:r>
            <a:r>
              <a:rPr lang="en-US" sz="1100" err="1">
                <a:latin typeface="+mj-lt"/>
              </a:rPr>
              <a:t>purus</a:t>
            </a:r>
            <a:r>
              <a:rPr lang="en-US" sz="1100">
                <a:latin typeface="+mj-lt"/>
              </a:rPr>
              <a:t>. </a:t>
            </a:r>
            <a:r>
              <a:rPr lang="en-US" sz="1100" err="1">
                <a:latin typeface="+mj-lt"/>
              </a:rPr>
              <a:t>Praesent</a:t>
            </a:r>
            <a:r>
              <a:rPr lang="en-US" sz="1100">
                <a:latin typeface="+mj-lt"/>
              </a:rPr>
              <a:t> </a:t>
            </a:r>
            <a:r>
              <a:rPr lang="en-US" sz="1100" err="1">
                <a:latin typeface="+mj-lt"/>
              </a:rPr>
              <a:t>consequat</a:t>
            </a:r>
            <a:r>
              <a:rPr lang="en-US" sz="1100">
                <a:latin typeface="+mj-lt"/>
              </a:rPr>
              <a:t> </a:t>
            </a:r>
            <a:r>
              <a:rPr lang="en-US" sz="1100" err="1">
                <a:latin typeface="+mj-lt"/>
              </a:rPr>
              <a:t>lectus</a:t>
            </a:r>
            <a:r>
              <a:rPr lang="en-US" sz="1100">
                <a:latin typeface="+mj-lt"/>
              </a:rPr>
              <a:t> sit </a:t>
            </a:r>
            <a:r>
              <a:rPr lang="en-US" sz="1100" err="1">
                <a:latin typeface="+mj-lt"/>
              </a:rPr>
              <a:t>amet</a:t>
            </a:r>
            <a:r>
              <a:rPr lang="en-US" sz="1100">
                <a:latin typeface="+mj-lt"/>
              </a:rPr>
              <a:t> </a:t>
            </a:r>
            <a:r>
              <a:rPr lang="en-US" sz="1100" err="1">
                <a:latin typeface="+mj-lt"/>
              </a:rPr>
              <a:t>tortor</a:t>
            </a:r>
            <a:r>
              <a:rPr lang="en-US" sz="1100">
                <a:latin typeface="+mj-lt"/>
              </a:rPr>
              <a:t> pharetra, </a:t>
            </a:r>
            <a:r>
              <a:rPr lang="en-US" sz="1100" err="1">
                <a:latin typeface="+mj-lt"/>
              </a:rPr>
              <a:t>sed</a:t>
            </a:r>
            <a:r>
              <a:rPr lang="en-US" sz="1100">
                <a:latin typeface="+mj-lt"/>
              </a:rPr>
              <a:t> </a:t>
            </a:r>
            <a:r>
              <a:rPr lang="en-US" sz="1100" err="1">
                <a:latin typeface="+mj-lt"/>
              </a:rPr>
              <a:t>venenatis</a:t>
            </a:r>
            <a:r>
              <a:rPr lang="en-US" sz="1100">
                <a:latin typeface="+mj-lt"/>
              </a:rPr>
              <a:t> </a:t>
            </a:r>
            <a:r>
              <a:rPr lang="en-US" sz="1100" err="1">
                <a:latin typeface="+mj-lt"/>
              </a:rPr>
              <a:t>eros</a:t>
            </a:r>
            <a:r>
              <a:rPr lang="en-US" sz="1100">
                <a:latin typeface="+mj-lt"/>
              </a:rPr>
              <a:t> </a:t>
            </a:r>
            <a:r>
              <a:rPr lang="en-US" sz="1100" err="1">
                <a:latin typeface="+mj-lt"/>
              </a:rPr>
              <a:t>lacinia</a:t>
            </a:r>
            <a:r>
              <a:rPr lang="en-US" sz="1100">
                <a:latin typeface="+mj-lt"/>
              </a:rPr>
              <a:t>. In </a:t>
            </a:r>
            <a:r>
              <a:rPr lang="en-US" sz="1100" err="1">
                <a:latin typeface="+mj-lt"/>
              </a:rPr>
              <a:t>sed</a:t>
            </a:r>
            <a:r>
              <a:rPr lang="en-US" sz="1100">
                <a:latin typeface="+mj-lt"/>
              </a:rPr>
              <a:t> </a:t>
            </a:r>
            <a:r>
              <a:rPr lang="en-US" sz="1100" err="1">
                <a:latin typeface="+mj-lt"/>
              </a:rPr>
              <a:t>erat</a:t>
            </a:r>
            <a:r>
              <a:rPr lang="en-US" sz="1100">
                <a:latin typeface="+mj-lt"/>
              </a:rPr>
              <a:t> libero. </a:t>
            </a:r>
            <a:r>
              <a:rPr lang="en-US" sz="1100" err="1">
                <a:latin typeface="+mj-lt"/>
              </a:rPr>
              <a:t>Sed</a:t>
            </a:r>
            <a:r>
              <a:rPr lang="en-US" sz="1100">
                <a:latin typeface="+mj-lt"/>
              </a:rPr>
              <a:t> lorem </a:t>
            </a:r>
            <a:r>
              <a:rPr lang="en-US" sz="1100" err="1">
                <a:latin typeface="+mj-lt"/>
              </a:rPr>
              <a:t>neque</a:t>
            </a:r>
            <a:r>
              <a:rPr lang="en-US" sz="1100">
                <a:latin typeface="+mj-lt"/>
              </a:rPr>
              <a:t>, </a:t>
            </a:r>
            <a:r>
              <a:rPr lang="en-US" sz="1100" err="1">
                <a:latin typeface="+mj-lt"/>
              </a:rPr>
              <a:t>commodo</a:t>
            </a:r>
            <a:r>
              <a:rPr lang="en-US" sz="1100">
                <a:latin typeface="+mj-lt"/>
              </a:rPr>
              <a:t> vitae ex at, pharetra convallis </a:t>
            </a:r>
            <a:r>
              <a:rPr lang="en-US" sz="1100" err="1">
                <a:latin typeface="+mj-lt"/>
              </a:rPr>
              <a:t>nunc</a:t>
            </a:r>
            <a:r>
              <a:rPr lang="en-US" sz="1100">
                <a:latin typeface="+mj-lt"/>
              </a:rPr>
              <a:t>. In </a:t>
            </a:r>
            <a:r>
              <a:rPr lang="en-US" sz="1100" err="1">
                <a:latin typeface="+mj-lt"/>
              </a:rPr>
              <a:t>vehicula</a:t>
            </a:r>
            <a:r>
              <a:rPr lang="en-US" sz="1100">
                <a:latin typeface="+mj-lt"/>
              </a:rPr>
              <a:t> </a:t>
            </a:r>
            <a:r>
              <a:rPr lang="en-US" sz="1100" err="1">
                <a:latin typeface="+mj-lt"/>
              </a:rPr>
              <a:t>mauris</a:t>
            </a:r>
            <a:r>
              <a:rPr lang="en-US" sz="1100">
                <a:latin typeface="+mj-lt"/>
              </a:rPr>
              <a:t> ligula. </a:t>
            </a:r>
            <a:r>
              <a:rPr lang="en-US" sz="1100" err="1">
                <a:latin typeface="+mj-lt"/>
              </a:rPr>
              <a:t>Suspendisse</a:t>
            </a:r>
            <a:r>
              <a:rPr lang="en-US" sz="1100">
                <a:latin typeface="+mj-lt"/>
              </a:rPr>
              <a:t> in </a:t>
            </a:r>
            <a:r>
              <a:rPr lang="en-US" sz="1100" err="1">
                <a:latin typeface="+mj-lt"/>
              </a:rPr>
              <a:t>tellus</a:t>
            </a:r>
            <a:r>
              <a:rPr lang="en-US" sz="1100">
                <a:latin typeface="+mj-lt"/>
              </a:rPr>
              <a:t> </a:t>
            </a:r>
            <a:r>
              <a:rPr lang="en-US" sz="1100" err="1">
                <a:latin typeface="+mj-lt"/>
              </a:rPr>
              <a:t>congue</a:t>
            </a:r>
            <a:r>
              <a:rPr lang="en-US" sz="1100">
                <a:latin typeface="+mj-lt"/>
              </a:rPr>
              <a:t> </a:t>
            </a:r>
            <a:r>
              <a:rPr lang="en-US" sz="1100" err="1">
                <a:latin typeface="+mj-lt"/>
              </a:rPr>
              <a:t>odio</a:t>
            </a:r>
            <a:r>
              <a:rPr lang="en-US" sz="1100">
                <a:latin typeface="+mj-lt"/>
              </a:rPr>
              <a:t> pharetra </a:t>
            </a:r>
            <a:r>
              <a:rPr lang="en-US" sz="1100" err="1">
                <a:latin typeface="+mj-lt"/>
              </a:rPr>
              <a:t>finibus</a:t>
            </a:r>
            <a:r>
              <a:rPr lang="en-US" sz="1100">
                <a:latin typeface="+mj-lt"/>
              </a:rPr>
              <a:t>. Nam </a:t>
            </a:r>
            <a:r>
              <a:rPr lang="en-US" sz="1100" err="1">
                <a:latin typeface="+mj-lt"/>
              </a:rPr>
              <a:t>vel</a:t>
            </a:r>
            <a:r>
              <a:rPr lang="en-US" sz="1100">
                <a:latin typeface="+mj-lt"/>
              </a:rPr>
              <a:t> </a:t>
            </a:r>
            <a:r>
              <a:rPr lang="en-US" sz="1100" err="1">
                <a:latin typeface="+mj-lt"/>
              </a:rPr>
              <a:t>auctor</a:t>
            </a:r>
            <a:r>
              <a:rPr lang="en-US" sz="1100">
                <a:latin typeface="+mj-lt"/>
              </a:rPr>
              <a:t> </a:t>
            </a:r>
            <a:r>
              <a:rPr lang="en-US" sz="1100" err="1">
                <a:latin typeface="+mj-lt"/>
              </a:rPr>
              <a:t>justo</a:t>
            </a:r>
            <a:r>
              <a:rPr lang="en-US" sz="1100">
                <a:latin typeface="+mj-lt"/>
              </a:rPr>
              <a:t>, vitae </a:t>
            </a:r>
            <a:r>
              <a:rPr lang="en-US" sz="1100" err="1">
                <a:latin typeface="+mj-lt"/>
              </a:rPr>
              <a:t>hendrerit</a:t>
            </a:r>
            <a:r>
              <a:rPr lang="en-US" sz="1100">
                <a:latin typeface="+mj-lt"/>
              </a:rPr>
              <a:t> </a:t>
            </a:r>
            <a:r>
              <a:rPr lang="en-US" sz="1100" err="1">
                <a:latin typeface="+mj-lt"/>
              </a:rPr>
              <a:t>orci</a:t>
            </a:r>
            <a:r>
              <a:rPr lang="en-US" sz="1100">
                <a:latin typeface="+mj-lt"/>
              </a:rPr>
              <a:t>. </a:t>
            </a:r>
            <a:r>
              <a:rPr lang="en-US" sz="1100" err="1">
                <a:latin typeface="+mj-lt"/>
              </a:rPr>
              <a:t>Duis</a:t>
            </a:r>
            <a:r>
              <a:rPr lang="en-US" sz="1100">
                <a:latin typeface="+mj-lt"/>
              </a:rPr>
              <a:t> </a:t>
            </a:r>
            <a:r>
              <a:rPr lang="en-US" sz="1100" err="1">
                <a:latin typeface="+mj-lt"/>
              </a:rPr>
              <a:t>nec</a:t>
            </a:r>
            <a:r>
              <a:rPr lang="en-US" sz="1100">
                <a:latin typeface="+mj-lt"/>
              </a:rPr>
              <a:t> </a:t>
            </a:r>
            <a:r>
              <a:rPr lang="en-US" sz="1100" err="1">
                <a:latin typeface="+mj-lt"/>
              </a:rPr>
              <a:t>sapien</a:t>
            </a:r>
            <a:r>
              <a:rPr lang="en-US" sz="1100">
                <a:latin typeface="+mj-lt"/>
              </a:rPr>
              <a:t> </a:t>
            </a:r>
            <a:r>
              <a:rPr lang="en-US" sz="1100" err="1">
                <a:latin typeface="+mj-lt"/>
              </a:rPr>
              <a:t>viverra</a:t>
            </a:r>
            <a:r>
              <a:rPr lang="en-US" sz="1100">
                <a:latin typeface="+mj-lt"/>
              </a:rPr>
              <a:t>, </a:t>
            </a:r>
            <a:r>
              <a:rPr lang="en-US" sz="1100" err="1">
                <a:latin typeface="+mj-lt"/>
              </a:rPr>
              <a:t>bibendum</a:t>
            </a:r>
            <a:r>
              <a:rPr lang="en-US" sz="1100">
                <a:latin typeface="+mj-lt"/>
              </a:rPr>
              <a:t> </a:t>
            </a:r>
            <a:r>
              <a:rPr lang="en-US" sz="1100" err="1">
                <a:latin typeface="+mj-lt"/>
              </a:rPr>
              <a:t>tellus</a:t>
            </a:r>
            <a:r>
              <a:rPr lang="en-US" sz="1100">
                <a:latin typeface="+mj-lt"/>
              </a:rPr>
              <a:t> </a:t>
            </a:r>
            <a:r>
              <a:rPr lang="en-US" sz="1100" err="1">
                <a:latin typeface="+mj-lt"/>
              </a:rPr>
              <a:t>eget</a:t>
            </a:r>
            <a:r>
              <a:rPr lang="en-US" sz="1100">
                <a:latin typeface="+mj-lt"/>
              </a:rPr>
              <a:t>, </a:t>
            </a:r>
            <a:r>
              <a:rPr lang="en-US" sz="1100" err="1">
                <a:latin typeface="+mj-lt"/>
              </a:rPr>
              <a:t>pellentesque</a:t>
            </a:r>
            <a:r>
              <a:rPr lang="en-US" sz="1100">
                <a:latin typeface="+mj-lt"/>
              </a:rPr>
              <a:t> </a:t>
            </a:r>
            <a:r>
              <a:rPr lang="en-US" sz="1100" err="1">
                <a:latin typeface="+mj-lt"/>
              </a:rPr>
              <a:t>massa</a:t>
            </a:r>
            <a:r>
              <a:rPr lang="en-US" sz="1100">
                <a:latin typeface="+mj-lt"/>
              </a:rPr>
              <a:t>. </a:t>
            </a:r>
            <a:r>
              <a:rPr lang="en-US" sz="1100" err="1">
                <a:latin typeface="+mj-lt"/>
              </a:rPr>
              <a:t>Nulla</a:t>
            </a:r>
            <a:r>
              <a:rPr lang="en-US" sz="1100">
                <a:latin typeface="+mj-lt"/>
              </a:rPr>
              <a:t> </a:t>
            </a:r>
            <a:r>
              <a:rPr lang="en-US" sz="1100" err="1">
                <a:latin typeface="+mj-lt"/>
              </a:rPr>
              <a:t>feugiat</a:t>
            </a:r>
            <a:r>
              <a:rPr lang="en-US" sz="1100">
                <a:latin typeface="+mj-lt"/>
              </a:rPr>
              <a:t>, </a:t>
            </a:r>
            <a:r>
              <a:rPr lang="en-US" sz="1100" err="1">
                <a:latin typeface="+mj-lt"/>
              </a:rPr>
              <a:t>turpis</a:t>
            </a:r>
            <a:r>
              <a:rPr lang="en-US" sz="1100">
                <a:latin typeface="+mj-lt"/>
              </a:rPr>
              <a:t> et </a:t>
            </a:r>
            <a:r>
              <a:rPr lang="en-US" sz="1100" err="1">
                <a:latin typeface="+mj-lt"/>
              </a:rPr>
              <a:t>posuere</a:t>
            </a:r>
            <a:r>
              <a:rPr lang="en-US" sz="1100">
                <a:latin typeface="+mj-lt"/>
              </a:rPr>
              <a:t> </a:t>
            </a:r>
            <a:r>
              <a:rPr lang="en-US" sz="1100" err="1">
                <a:latin typeface="+mj-lt"/>
              </a:rPr>
              <a:t>viverra</a:t>
            </a:r>
            <a:r>
              <a:rPr lang="en-US" sz="1100">
                <a:latin typeface="+mj-lt"/>
              </a:rPr>
              <a:t>, ipsum </a:t>
            </a:r>
            <a:r>
              <a:rPr lang="en-US" sz="1100" err="1">
                <a:latin typeface="+mj-lt"/>
              </a:rPr>
              <a:t>sem</a:t>
            </a:r>
            <a:r>
              <a:rPr lang="en-US" sz="1100">
                <a:latin typeface="+mj-lt"/>
              </a:rPr>
              <a:t> </a:t>
            </a:r>
            <a:r>
              <a:rPr lang="en-US" sz="1100" err="1">
                <a:latin typeface="+mj-lt"/>
              </a:rPr>
              <a:t>tincidunt</a:t>
            </a:r>
            <a:r>
              <a:rPr lang="en-US" sz="1100">
                <a:latin typeface="+mj-lt"/>
              </a:rPr>
              <a:t> </a:t>
            </a:r>
            <a:r>
              <a:rPr lang="en-US" sz="1100" err="1">
                <a:latin typeface="+mj-lt"/>
              </a:rPr>
              <a:t>est</a:t>
            </a:r>
            <a:r>
              <a:rPr lang="en-US" sz="1100">
                <a:latin typeface="+mj-lt"/>
              </a:rPr>
              <a:t>, </a:t>
            </a:r>
            <a:r>
              <a:rPr lang="en-US" sz="1100" err="1">
                <a:latin typeface="+mj-lt"/>
              </a:rPr>
              <a:t>finibus</a:t>
            </a:r>
            <a:r>
              <a:rPr lang="en-US" sz="1100">
                <a:latin typeface="+mj-lt"/>
              </a:rPr>
              <a:t> </a:t>
            </a:r>
            <a:r>
              <a:rPr lang="en-US" sz="1100" err="1">
                <a:latin typeface="+mj-lt"/>
              </a:rPr>
              <a:t>tempor</a:t>
            </a:r>
            <a:r>
              <a:rPr lang="en-US" sz="1100">
                <a:latin typeface="+mj-lt"/>
              </a:rPr>
              <a:t> </a:t>
            </a:r>
            <a:r>
              <a:rPr lang="en-US" sz="1100" err="1">
                <a:latin typeface="+mj-lt"/>
              </a:rPr>
              <a:t>nibh</a:t>
            </a:r>
            <a:r>
              <a:rPr lang="en-US" sz="1100">
                <a:latin typeface="+mj-lt"/>
              </a:rPr>
              <a:t> ante semper diam. </a:t>
            </a:r>
            <a:r>
              <a:rPr lang="en-US" sz="1100" err="1">
                <a:latin typeface="+mj-lt"/>
              </a:rPr>
              <a:t>Nullam</a:t>
            </a:r>
            <a:r>
              <a:rPr lang="en-US" sz="1100">
                <a:latin typeface="+mj-lt"/>
              </a:rPr>
              <a:t> </a:t>
            </a:r>
            <a:r>
              <a:rPr lang="en-US" sz="1100" err="1">
                <a:latin typeface="+mj-lt"/>
              </a:rPr>
              <a:t>quis</a:t>
            </a:r>
            <a:r>
              <a:rPr lang="en-US" sz="1100">
                <a:latin typeface="+mj-lt"/>
              </a:rPr>
              <a:t> </a:t>
            </a:r>
            <a:r>
              <a:rPr lang="en-US" sz="1100" err="1">
                <a:latin typeface="+mj-lt"/>
              </a:rPr>
              <a:t>euismod</a:t>
            </a:r>
            <a:r>
              <a:rPr lang="en-US" sz="1100">
                <a:latin typeface="+mj-lt"/>
              </a:rPr>
              <a:t> </a:t>
            </a:r>
            <a:r>
              <a:rPr lang="en-US" sz="1100" err="1">
                <a:latin typeface="+mj-lt"/>
              </a:rPr>
              <a:t>neque</a:t>
            </a:r>
            <a:r>
              <a:rPr lang="en-US" sz="1100">
                <a:latin typeface="+mj-lt"/>
              </a:rPr>
              <a:t>, </a:t>
            </a:r>
            <a:r>
              <a:rPr lang="en-US" sz="1100" err="1">
                <a:latin typeface="+mj-lt"/>
              </a:rPr>
              <a:t>nec</a:t>
            </a:r>
            <a:r>
              <a:rPr lang="en-US" sz="1100">
                <a:latin typeface="+mj-lt"/>
              </a:rPr>
              <a:t> </a:t>
            </a:r>
            <a:r>
              <a:rPr lang="en-US" sz="1100" err="1">
                <a:latin typeface="+mj-lt"/>
              </a:rPr>
              <a:t>facilisis</a:t>
            </a:r>
            <a:r>
              <a:rPr lang="en-US" sz="1100">
                <a:latin typeface="+mj-lt"/>
              </a:rPr>
              <a:t> sem. </a:t>
            </a:r>
            <a:r>
              <a:rPr lang="en-US" sz="1100" err="1">
                <a:latin typeface="+mj-lt"/>
              </a:rPr>
              <a:t>Morbi</a:t>
            </a:r>
            <a:r>
              <a:rPr lang="en-US" sz="1100">
                <a:latin typeface="+mj-lt"/>
              </a:rPr>
              <a:t> </a:t>
            </a:r>
            <a:r>
              <a:rPr lang="en-US" sz="1100" err="1">
                <a:latin typeface="+mj-lt"/>
              </a:rPr>
              <a:t>egestas</a:t>
            </a:r>
            <a:r>
              <a:rPr lang="en-US" sz="1100">
                <a:latin typeface="+mj-lt"/>
              </a:rPr>
              <a:t> </a:t>
            </a:r>
            <a:r>
              <a:rPr lang="en-US" sz="1100" err="1">
                <a:latin typeface="+mj-lt"/>
              </a:rPr>
              <a:t>iaculis</a:t>
            </a:r>
            <a:r>
              <a:rPr lang="en-US" sz="1100">
                <a:latin typeface="+mj-lt"/>
              </a:rPr>
              <a:t> </a:t>
            </a:r>
            <a:r>
              <a:rPr lang="en-US" sz="1100" err="1">
                <a:latin typeface="+mj-lt"/>
              </a:rPr>
              <a:t>dignissim</a:t>
            </a:r>
            <a:r>
              <a:rPr lang="en-US" sz="1100">
                <a:latin typeface="+mj-lt"/>
              </a:rPr>
              <a:t>. In </a:t>
            </a:r>
            <a:r>
              <a:rPr lang="en-US" sz="1100" err="1">
                <a:latin typeface="+mj-lt"/>
              </a:rPr>
              <a:t>accumsan</a:t>
            </a:r>
            <a:r>
              <a:rPr lang="en-US" sz="1100">
                <a:latin typeface="+mj-lt"/>
              </a:rPr>
              <a:t> </a:t>
            </a:r>
            <a:r>
              <a:rPr lang="en-US" sz="1100" err="1">
                <a:latin typeface="+mj-lt"/>
              </a:rPr>
              <a:t>tortor</a:t>
            </a:r>
            <a:r>
              <a:rPr lang="en-US" sz="1100">
                <a:latin typeface="+mj-lt"/>
              </a:rPr>
              <a:t> </a:t>
            </a:r>
            <a:r>
              <a:rPr lang="en-US" sz="1100" err="1">
                <a:latin typeface="+mj-lt"/>
              </a:rPr>
              <a:t>elit</a:t>
            </a:r>
            <a:r>
              <a:rPr lang="en-US" sz="1100">
                <a:latin typeface="+mj-lt"/>
              </a:rPr>
              <a:t>, non </a:t>
            </a:r>
            <a:r>
              <a:rPr lang="en-US" sz="1100" err="1">
                <a:latin typeface="+mj-lt"/>
              </a:rPr>
              <a:t>euismod</a:t>
            </a:r>
            <a:r>
              <a:rPr lang="en-US" sz="1100">
                <a:latin typeface="+mj-lt"/>
              </a:rPr>
              <a:t> </a:t>
            </a:r>
            <a:r>
              <a:rPr lang="en-US" sz="1100" err="1">
                <a:latin typeface="+mj-lt"/>
              </a:rPr>
              <a:t>eros</a:t>
            </a:r>
            <a:r>
              <a:rPr lang="en-US" sz="1100">
                <a:latin typeface="+mj-lt"/>
              </a:rPr>
              <a:t> </a:t>
            </a:r>
            <a:r>
              <a:rPr lang="en-US" sz="1100" err="1">
                <a:latin typeface="+mj-lt"/>
              </a:rPr>
              <a:t>accumsan</a:t>
            </a:r>
            <a:r>
              <a:rPr lang="en-US" sz="1100">
                <a:latin typeface="+mj-lt"/>
              </a:rPr>
              <a:t> ac. </a:t>
            </a:r>
            <a:r>
              <a:rPr lang="en-US" sz="1100" err="1">
                <a:latin typeface="+mj-lt"/>
              </a:rPr>
              <a:t>Sed</a:t>
            </a:r>
            <a:r>
              <a:rPr lang="en-US" sz="1100">
                <a:latin typeface="+mj-lt"/>
              </a:rPr>
              <a:t> </a:t>
            </a:r>
            <a:r>
              <a:rPr lang="en-US" sz="1100" err="1">
                <a:latin typeface="+mj-lt"/>
              </a:rPr>
              <a:t>ultrices</a:t>
            </a:r>
            <a:r>
              <a:rPr lang="en-US" sz="1100">
                <a:latin typeface="+mj-lt"/>
              </a:rPr>
              <a:t> mi lorem, </a:t>
            </a:r>
            <a:r>
              <a:rPr lang="en-US" sz="1100" err="1">
                <a:latin typeface="+mj-lt"/>
              </a:rPr>
              <a:t>ut</a:t>
            </a:r>
            <a:r>
              <a:rPr lang="en-US" sz="1100">
                <a:latin typeface="+mj-lt"/>
              </a:rPr>
              <a:t> </a:t>
            </a:r>
            <a:r>
              <a:rPr lang="en-US" sz="1100" err="1">
                <a:latin typeface="+mj-lt"/>
              </a:rPr>
              <a:t>dignissim</a:t>
            </a:r>
            <a:r>
              <a:rPr lang="en-US" sz="1100">
                <a:latin typeface="+mj-lt"/>
              </a:rPr>
              <a:t> </a:t>
            </a:r>
            <a:r>
              <a:rPr lang="en-US" sz="1100" err="1">
                <a:latin typeface="+mj-lt"/>
              </a:rPr>
              <a:t>nibh</a:t>
            </a:r>
            <a:r>
              <a:rPr lang="en-US" sz="1100">
                <a:latin typeface="+mj-lt"/>
              </a:rPr>
              <a:t> </a:t>
            </a:r>
            <a:r>
              <a:rPr lang="en-US" sz="1100" err="1">
                <a:latin typeface="+mj-lt"/>
              </a:rPr>
              <a:t>facilisis</a:t>
            </a:r>
            <a:r>
              <a:rPr lang="en-US" sz="1100">
                <a:latin typeface="+mj-lt"/>
              </a:rPr>
              <a:t> vel.</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2779284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357189" y="1079500"/>
            <a:ext cx="3986212" cy="3397250"/>
          </a:xfrm>
        </p:spPr>
        <p:txBody>
          <a:bodyPr/>
          <a:lstStyle>
            <a:lvl1pPr marL="171450" indent="-171450">
              <a:buFont typeface="Arial" panose="020B0604020202020204" pitchFamily="34" charset="0"/>
              <a:buChar cha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endParaRPr lang="en-US"/>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p:txBody>
      </p:sp>
      <p:sp>
        <p:nvSpPr>
          <p:cNvPr id="4" name="Content Placeholder 5"/>
          <p:cNvSpPr>
            <a:spLocks noGrp="1"/>
          </p:cNvSpPr>
          <p:nvPr>
            <p:ph sz="quarter" idx="11" hasCustomPrompt="1"/>
          </p:nvPr>
        </p:nvSpPr>
        <p:spPr>
          <a:xfrm>
            <a:off x="4800600" y="1079500"/>
            <a:ext cx="3986213" cy="3397250"/>
          </a:xfrm>
        </p:spPr>
        <p:txBody>
          <a:bodyPr/>
          <a:lstStyle>
            <a:lvl1pPr marL="171450" indent="-171450">
              <a:buFont typeface="Arial" panose="020B0604020202020204" pitchFamily="34" charset="0"/>
              <a:buChar cha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endParaRPr lang="en-US"/>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p:txBody>
      </p:sp>
      <p:cxnSp>
        <p:nvCxnSpPr>
          <p:cNvPr id="5" name="Straight Connector 4"/>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2143077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Highl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3" name="Content Placeholder 5"/>
          <p:cNvSpPr>
            <a:spLocks noGrp="1"/>
          </p:cNvSpPr>
          <p:nvPr>
            <p:ph sz="quarter" idx="10" hasCustomPrompt="1"/>
          </p:nvPr>
        </p:nvSpPr>
        <p:spPr>
          <a:xfrm>
            <a:off x="357188" y="1422400"/>
            <a:ext cx="8429625" cy="30543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br>
              <a:rPr lang="en-US"/>
            </a:br>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br>
              <a:rPr lang="en-US"/>
            </a:br>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a:p>
            <a:pPr marL="171450" marR="0" lvl="0" indent="-171450" algn="l" defTabSz="914400" rtl="0" eaLnBrk="1" fontAlgn="auto" latinLnBrk="0" hangingPunct="1">
              <a:lnSpc>
                <a:spcPts val="1600"/>
              </a:lnSpc>
              <a:spcBef>
                <a:spcPts val="264"/>
              </a:spcBef>
              <a:spcAft>
                <a:spcPts val="300"/>
              </a:spcAft>
              <a:buClrTx/>
              <a:buSzTx/>
              <a:tabLst/>
              <a:defRPr/>
            </a:pPr>
            <a:r>
              <a:rPr lang="en-US" sz="1100">
                <a:latin typeface="+mj-lt"/>
              </a:rPr>
              <a:t>In </a:t>
            </a:r>
            <a:r>
              <a:rPr lang="en-US" sz="1100" err="1">
                <a:latin typeface="+mj-lt"/>
              </a:rPr>
              <a:t>egestas</a:t>
            </a:r>
            <a:r>
              <a:rPr lang="en-US" sz="1100">
                <a:latin typeface="+mj-lt"/>
              </a:rPr>
              <a:t> </a:t>
            </a:r>
            <a:r>
              <a:rPr lang="en-US" sz="1100" err="1">
                <a:latin typeface="+mj-lt"/>
              </a:rPr>
              <a:t>orci</a:t>
            </a:r>
            <a:r>
              <a:rPr lang="en-US" sz="1100">
                <a:latin typeface="+mj-lt"/>
              </a:rPr>
              <a:t> </a:t>
            </a:r>
            <a:r>
              <a:rPr lang="en-US" sz="1100" err="1">
                <a:latin typeface="+mj-lt"/>
              </a:rPr>
              <a:t>eu</a:t>
            </a:r>
            <a:r>
              <a:rPr lang="en-US" sz="1100">
                <a:latin typeface="+mj-lt"/>
              </a:rPr>
              <a:t> </a:t>
            </a:r>
            <a:r>
              <a:rPr lang="en-US" sz="1100" err="1">
                <a:latin typeface="+mj-lt"/>
              </a:rPr>
              <a:t>lacinia</a:t>
            </a:r>
            <a:r>
              <a:rPr lang="en-US" sz="1100">
                <a:latin typeface="+mj-lt"/>
              </a:rPr>
              <a:t> </a:t>
            </a:r>
            <a:r>
              <a:rPr lang="en-US" sz="1100" err="1">
                <a:latin typeface="+mj-lt"/>
              </a:rPr>
              <a:t>consectetur</a:t>
            </a:r>
            <a:r>
              <a:rPr lang="en-US" sz="1100">
                <a:latin typeface="+mj-lt"/>
              </a:rPr>
              <a:t>. In dolor ipsum, gravida et </a:t>
            </a:r>
            <a:r>
              <a:rPr lang="en-US" sz="1100" err="1">
                <a:latin typeface="+mj-lt"/>
              </a:rPr>
              <a:t>sagittis</a:t>
            </a:r>
            <a:r>
              <a:rPr lang="en-US" sz="1100">
                <a:latin typeface="+mj-lt"/>
              </a:rPr>
              <a:t> id, </a:t>
            </a:r>
            <a:r>
              <a:rPr lang="en-US" sz="1100" err="1">
                <a:latin typeface="+mj-lt"/>
              </a:rPr>
              <a:t>sollicitudin</a:t>
            </a:r>
            <a:r>
              <a:rPr lang="en-US" sz="1100">
                <a:latin typeface="+mj-lt"/>
              </a:rPr>
              <a:t> </a:t>
            </a:r>
            <a:r>
              <a:rPr lang="en-US" sz="1100" err="1">
                <a:latin typeface="+mj-lt"/>
              </a:rPr>
              <a:t>ut</a:t>
            </a:r>
            <a:r>
              <a:rPr lang="en-US" sz="1100">
                <a:latin typeface="+mj-lt"/>
              </a:rPr>
              <a:t> </a:t>
            </a:r>
            <a:r>
              <a:rPr lang="en-US" sz="1100" err="1">
                <a:latin typeface="+mj-lt"/>
              </a:rPr>
              <a:t>nisl</a:t>
            </a:r>
            <a:r>
              <a:rPr lang="en-US" sz="1100">
                <a:latin typeface="+mj-lt"/>
              </a:rPr>
              <a:t>. </a:t>
            </a:r>
            <a:r>
              <a:rPr lang="en-US" sz="1100" err="1">
                <a:latin typeface="+mj-lt"/>
              </a:rPr>
              <a:t>Praesent</a:t>
            </a:r>
            <a:r>
              <a:rPr lang="en-US" sz="1100">
                <a:latin typeface="+mj-lt"/>
              </a:rPr>
              <a:t> </a:t>
            </a:r>
            <a:r>
              <a:rPr lang="en-US" sz="1100" err="1">
                <a:latin typeface="+mj-lt"/>
              </a:rPr>
              <a:t>bibendum</a:t>
            </a:r>
            <a:r>
              <a:rPr lang="en-US" sz="1100">
                <a:latin typeface="+mj-lt"/>
              </a:rPr>
              <a:t> tempus </a:t>
            </a:r>
            <a:r>
              <a:rPr lang="en-US" sz="1100" err="1">
                <a:latin typeface="+mj-lt"/>
              </a:rPr>
              <a:t>tellus</a:t>
            </a:r>
            <a:r>
              <a:rPr lang="en-US" sz="1100">
                <a:latin typeface="+mj-lt"/>
              </a:rPr>
              <a:t> </a:t>
            </a:r>
            <a:r>
              <a:rPr lang="en-US" sz="1100" err="1">
                <a:latin typeface="+mj-lt"/>
              </a:rPr>
              <a:t>nec</a:t>
            </a:r>
            <a:r>
              <a:rPr lang="en-US" sz="1100">
                <a:latin typeface="+mj-lt"/>
              </a:rPr>
              <a:t> </a:t>
            </a:r>
            <a:r>
              <a:rPr lang="en-US" sz="1100" err="1">
                <a:latin typeface="+mj-lt"/>
              </a:rPr>
              <a:t>hendrerit</a:t>
            </a:r>
            <a:r>
              <a:rPr lang="en-US" sz="1100">
                <a:latin typeface="+mj-lt"/>
              </a:rPr>
              <a:t>. Nam in </a:t>
            </a:r>
            <a:r>
              <a:rPr lang="en-US" sz="1100" err="1">
                <a:latin typeface="+mj-lt"/>
              </a:rPr>
              <a:t>tempor</a:t>
            </a:r>
            <a:r>
              <a:rPr lang="en-US" sz="1100">
                <a:latin typeface="+mj-lt"/>
              </a:rPr>
              <a:t> </a:t>
            </a:r>
            <a:r>
              <a:rPr lang="en-US" sz="1100" err="1">
                <a:latin typeface="+mj-lt"/>
              </a:rPr>
              <a:t>metus</a:t>
            </a:r>
            <a:r>
              <a:rPr lang="en-US" sz="1100">
                <a:latin typeface="+mj-lt"/>
              </a:rPr>
              <a:t>, ac </a:t>
            </a:r>
            <a:r>
              <a:rPr lang="en-US" sz="1100" err="1">
                <a:latin typeface="+mj-lt"/>
              </a:rPr>
              <a:t>finibus</a:t>
            </a:r>
            <a:r>
              <a:rPr lang="en-US" sz="1100">
                <a:latin typeface="+mj-lt"/>
              </a:rPr>
              <a:t> </a:t>
            </a:r>
            <a:r>
              <a:rPr lang="en-US" sz="1100" err="1">
                <a:latin typeface="+mj-lt"/>
              </a:rPr>
              <a:t>purus</a:t>
            </a:r>
            <a:r>
              <a:rPr lang="en-US" sz="1100">
                <a:latin typeface="+mj-lt"/>
              </a:rPr>
              <a:t>. </a:t>
            </a:r>
            <a:r>
              <a:rPr lang="en-US" sz="1100" err="1">
                <a:latin typeface="+mj-lt"/>
              </a:rPr>
              <a:t>Praesent</a:t>
            </a:r>
            <a:r>
              <a:rPr lang="en-US" sz="1100">
                <a:latin typeface="+mj-lt"/>
              </a:rPr>
              <a:t> </a:t>
            </a:r>
            <a:r>
              <a:rPr lang="en-US" sz="1100" err="1">
                <a:latin typeface="+mj-lt"/>
              </a:rPr>
              <a:t>consequat</a:t>
            </a:r>
            <a:r>
              <a:rPr lang="en-US" sz="1100">
                <a:latin typeface="+mj-lt"/>
              </a:rPr>
              <a:t> </a:t>
            </a:r>
            <a:r>
              <a:rPr lang="en-US" sz="1100" err="1">
                <a:latin typeface="+mj-lt"/>
              </a:rPr>
              <a:t>lectus</a:t>
            </a:r>
            <a:r>
              <a:rPr lang="en-US" sz="1100">
                <a:latin typeface="+mj-lt"/>
              </a:rPr>
              <a:t> sit </a:t>
            </a:r>
            <a:r>
              <a:rPr lang="en-US" sz="1100" err="1">
                <a:latin typeface="+mj-lt"/>
              </a:rPr>
              <a:t>amet</a:t>
            </a:r>
            <a:r>
              <a:rPr lang="en-US" sz="1100">
                <a:latin typeface="+mj-lt"/>
              </a:rPr>
              <a:t> </a:t>
            </a:r>
            <a:r>
              <a:rPr lang="en-US" sz="1100" err="1">
                <a:latin typeface="+mj-lt"/>
              </a:rPr>
              <a:t>tortor</a:t>
            </a:r>
            <a:r>
              <a:rPr lang="en-US" sz="1100">
                <a:latin typeface="+mj-lt"/>
              </a:rPr>
              <a:t> pharetra, </a:t>
            </a:r>
            <a:r>
              <a:rPr lang="en-US" sz="1100" err="1">
                <a:latin typeface="+mj-lt"/>
              </a:rPr>
              <a:t>sed</a:t>
            </a:r>
            <a:r>
              <a:rPr lang="en-US" sz="1100">
                <a:latin typeface="+mj-lt"/>
              </a:rPr>
              <a:t> </a:t>
            </a:r>
            <a:r>
              <a:rPr lang="en-US" sz="1100" err="1">
                <a:latin typeface="+mj-lt"/>
              </a:rPr>
              <a:t>venenatis</a:t>
            </a:r>
            <a:r>
              <a:rPr lang="en-US" sz="1100">
                <a:latin typeface="+mj-lt"/>
              </a:rPr>
              <a:t> </a:t>
            </a:r>
            <a:r>
              <a:rPr lang="en-US" sz="1100" err="1">
                <a:latin typeface="+mj-lt"/>
              </a:rPr>
              <a:t>eros</a:t>
            </a:r>
            <a:r>
              <a:rPr lang="en-US" sz="1100">
                <a:latin typeface="+mj-lt"/>
              </a:rPr>
              <a:t> </a:t>
            </a:r>
            <a:r>
              <a:rPr lang="en-US" sz="1100" err="1">
                <a:latin typeface="+mj-lt"/>
              </a:rPr>
              <a:t>lacinia</a:t>
            </a:r>
            <a:r>
              <a:rPr lang="en-US" sz="1100">
                <a:latin typeface="+mj-lt"/>
              </a:rPr>
              <a:t>. In </a:t>
            </a:r>
            <a:r>
              <a:rPr lang="en-US" sz="1100" err="1">
                <a:latin typeface="+mj-lt"/>
              </a:rPr>
              <a:t>sed</a:t>
            </a:r>
            <a:r>
              <a:rPr lang="en-US" sz="1100">
                <a:latin typeface="+mj-lt"/>
              </a:rPr>
              <a:t> </a:t>
            </a:r>
            <a:r>
              <a:rPr lang="en-US" sz="1100" err="1">
                <a:latin typeface="+mj-lt"/>
              </a:rPr>
              <a:t>erat</a:t>
            </a:r>
            <a:r>
              <a:rPr lang="en-US" sz="1100">
                <a:latin typeface="+mj-lt"/>
              </a:rPr>
              <a:t> libero. </a:t>
            </a:r>
            <a:r>
              <a:rPr lang="en-US" sz="1100" err="1">
                <a:latin typeface="+mj-lt"/>
              </a:rPr>
              <a:t>Sed</a:t>
            </a:r>
            <a:r>
              <a:rPr lang="en-US" sz="1100">
                <a:latin typeface="+mj-lt"/>
              </a:rPr>
              <a:t> lorem </a:t>
            </a:r>
            <a:r>
              <a:rPr lang="en-US" sz="1100" err="1">
                <a:latin typeface="+mj-lt"/>
              </a:rPr>
              <a:t>neque</a:t>
            </a:r>
            <a:r>
              <a:rPr lang="en-US" sz="1100">
                <a:latin typeface="+mj-lt"/>
              </a:rPr>
              <a:t>, </a:t>
            </a:r>
            <a:r>
              <a:rPr lang="en-US" sz="1100" err="1">
                <a:latin typeface="+mj-lt"/>
              </a:rPr>
              <a:t>commodo</a:t>
            </a:r>
            <a:r>
              <a:rPr lang="en-US" sz="1100">
                <a:latin typeface="+mj-lt"/>
              </a:rPr>
              <a:t> vitae ex at, pharetra convallis </a:t>
            </a:r>
            <a:r>
              <a:rPr lang="en-US" sz="1100" err="1">
                <a:latin typeface="+mj-lt"/>
              </a:rPr>
              <a:t>nunc</a:t>
            </a:r>
            <a:r>
              <a:rPr lang="en-US" sz="1100">
                <a:latin typeface="+mj-lt"/>
              </a:rPr>
              <a:t>. In </a:t>
            </a:r>
            <a:r>
              <a:rPr lang="en-US" sz="1100" err="1">
                <a:latin typeface="+mj-lt"/>
              </a:rPr>
              <a:t>vehicula</a:t>
            </a:r>
            <a:r>
              <a:rPr lang="en-US" sz="1100">
                <a:latin typeface="+mj-lt"/>
              </a:rPr>
              <a:t> </a:t>
            </a:r>
            <a:r>
              <a:rPr lang="en-US" sz="1100" err="1">
                <a:latin typeface="+mj-lt"/>
              </a:rPr>
              <a:t>mauris</a:t>
            </a:r>
            <a:r>
              <a:rPr lang="en-US" sz="1100">
                <a:latin typeface="+mj-lt"/>
              </a:rPr>
              <a:t> ligula. </a:t>
            </a:r>
            <a:r>
              <a:rPr lang="en-US" sz="1100" err="1">
                <a:latin typeface="+mj-lt"/>
              </a:rPr>
              <a:t>Suspendisse</a:t>
            </a:r>
            <a:r>
              <a:rPr lang="en-US" sz="1100">
                <a:latin typeface="+mj-lt"/>
              </a:rPr>
              <a:t> in </a:t>
            </a:r>
            <a:r>
              <a:rPr lang="en-US" sz="1100" err="1">
                <a:latin typeface="+mj-lt"/>
              </a:rPr>
              <a:t>tellus</a:t>
            </a:r>
            <a:r>
              <a:rPr lang="en-US" sz="1100">
                <a:latin typeface="+mj-lt"/>
              </a:rPr>
              <a:t> </a:t>
            </a:r>
            <a:r>
              <a:rPr lang="en-US" sz="1100" err="1">
                <a:latin typeface="+mj-lt"/>
              </a:rPr>
              <a:t>congue</a:t>
            </a:r>
            <a:r>
              <a:rPr lang="en-US" sz="1100">
                <a:latin typeface="+mj-lt"/>
              </a:rPr>
              <a:t> </a:t>
            </a:r>
            <a:r>
              <a:rPr lang="en-US" sz="1100" err="1">
                <a:latin typeface="+mj-lt"/>
              </a:rPr>
              <a:t>odio</a:t>
            </a:r>
            <a:r>
              <a:rPr lang="en-US" sz="1100">
                <a:latin typeface="+mj-lt"/>
              </a:rPr>
              <a:t> pharetra </a:t>
            </a:r>
            <a:r>
              <a:rPr lang="en-US" sz="1100" err="1">
                <a:latin typeface="+mj-lt"/>
              </a:rPr>
              <a:t>finibus</a:t>
            </a:r>
            <a:r>
              <a:rPr lang="en-US" sz="1100">
                <a:latin typeface="+mj-lt"/>
              </a:rPr>
              <a:t>. Nam </a:t>
            </a:r>
            <a:r>
              <a:rPr lang="en-US" sz="1100" err="1">
                <a:latin typeface="+mj-lt"/>
              </a:rPr>
              <a:t>vel</a:t>
            </a:r>
            <a:r>
              <a:rPr lang="en-US" sz="1100">
                <a:latin typeface="+mj-lt"/>
              </a:rPr>
              <a:t> </a:t>
            </a:r>
            <a:r>
              <a:rPr lang="en-US" sz="1100" err="1">
                <a:latin typeface="+mj-lt"/>
              </a:rPr>
              <a:t>auctor</a:t>
            </a:r>
            <a:r>
              <a:rPr lang="en-US" sz="1100">
                <a:latin typeface="+mj-lt"/>
              </a:rPr>
              <a:t> </a:t>
            </a:r>
            <a:r>
              <a:rPr lang="en-US" sz="1100" err="1">
                <a:latin typeface="+mj-lt"/>
              </a:rPr>
              <a:t>justo</a:t>
            </a:r>
            <a:r>
              <a:rPr lang="en-US" sz="1100">
                <a:latin typeface="+mj-lt"/>
              </a:rPr>
              <a:t>, vitae </a:t>
            </a:r>
            <a:r>
              <a:rPr lang="en-US" sz="1100" err="1">
                <a:latin typeface="+mj-lt"/>
              </a:rPr>
              <a:t>hendrerit</a:t>
            </a:r>
            <a:r>
              <a:rPr lang="en-US" sz="1100">
                <a:latin typeface="+mj-lt"/>
              </a:rPr>
              <a:t> </a:t>
            </a:r>
            <a:r>
              <a:rPr lang="en-US" sz="1100" err="1">
                <a:latin typeface="+mj-lt"/>
              </a:rPr>
              <a:t>orci</a:t>
            </a:r>
            <a:r>
              <a:rPr lang="en-US" sz="1100">
                <a:latin typeface="+mj-lt"/>
              </a:rPr>
              <a:t>. </a:t>
            </a:r>
            <a:r>
              <a:rPr lang="en-US" sz="1100" err="1">
                <a:latin typeface="+mj-lt"/>
              </a:rPr>
              <a:t>Duis</a:t>
            </a:r>
            <a:r>
              <a:rPr lang="en-US" sz="1100">
                <a:latin typeface="+mj-lt"/>
              </a:rPr>
              <a:t> </a:t>
            </a:r>
            <a:r>
              <a:rPr lang="en-US" sz="1100" err="1">
                <a:latin typeface="+mj-lt"/>
              </a:rPr>
              <a:t>nec</a:t>
            </a:r>
            <a:r>
              <a:rPr lang="en-US" sz="1100">
                <a:latin typeface="+mj-lt"/>
              </a:rPr>
              <a:t> </a:t>
            </a:r>
            <a:r>
              <a:rPr lang="en-US" sz="1100" err="1">
                <a:latin typeface="+mj-lt"/>
              </a:rPr>
              <a:t>sapien</a:t>
            </a:r>
            <a:r>
              <a:rPr lang="en-US" sz="1100">
                <a:latin typeface="+mj-lt"/>
              </a:rPr>
              <a:t> </a:t>
            </a:r>
            <a:r>
              <a:rPr lang="en-US" sz="1100" err="1">
                <a:latin typeface="+mj-lt"/>
              </a:rPr>
              <a:t>viverra</a:t>
            </a:r>
            <a:r>
              <a:rPr lang="en-US" sz="1100">
                <a:latin typeface="+mj-lt"/>
              </a:rPr>
              <a:t>, </a:t>
            </a:r>
            <a:r>
              <a:rPr lang="en-US" sz="1100" err="1">
                <a:latin typeface="+mj-lt"/>
              </a:rPr>
              <a:t>bibendum</a:t>
            </a:r>
            <a:r>
              <a:rPr lang="en-US" sz="1100">
                <a:latin typeface="+mj-lt"/>
              </a:rPr>
              <a:t> </a:t>
            </a:r>
            <a:r>
              <a:rPr lang="en-US" sz="1100" err="1">
                <a:latin typeface="+mj-lt"/>
              </a:rPr>
              <a:t>tellus</a:t>
            </a:r>
            <a:r>
              <a:rPr lang="en-US" sz="1100">
                <a:latin typeface="+mj-lt"/>
              </a:rPr>
              <a:t> </a:t>
            </a:r>
            <a:r>
              <a:rPr lang="en-US" sz="1100" err="1">
                <a:latin typeface="+mj-lt"/>
              </a:rPr>
              <a:t>eget</a:t>
            </a:r>
            <a:r>
              <a:rPr lang="en-US" sz="1100">
                <a:latin typeface="+mj-lt"/>
              </a:rPr>
              <a:t>, </a:t>
            </a:r>
            <a:r>
              <a:rPr lang="en-US" sz="1100" err="1">
                <a:latin typeface="+mj-lt"/>
              </a:rPr>
              <a:t>pellentesque</a:t>
            </a:r>
            <a:r>
              <a:rPr lang="en-US" sz="1100">
                <a:latin typeface="+mj-lt"/>
              </a:rPr>
              <a:t> </a:t>
            </a:r>
            <a:r>
              <a:rPr lang="en-US" sz="1100" err="1">
                <a:latin typeface="+mj-lt"/>
              </a:rPr>
              <a:t>massa</a:t>
            </a:r>
            <a:r>
              <a:rPr lang="en-US" sz="1100">
                <a:latin typeface="+mj-lt"/>
              </a:rPr>
              <a:t>. </a:t>
            </a:r>
            <a:r>
              <a:rPr lang="en-US" sz="1100" err="1">
                <a:latin typeface="+mj-lt"/>
              </a:rPr>
              <a:t>Nulla</a:t>
            </a:r>
            <a:r>
              <a:rPr lang="en-US" sz="1100">
                <a:latin typeface="+mj-lt"/>
              </a:rPr>
              <a:t> </a:t>
            </a:r>
            <a:r>
              <a:rPr lang="en-US" sz="1100" err="1">
                <a:latin typeface="+mj-lt"/>
              </a:rPr>
              <a:t>feugiat</a:t>
            </a:r>
            <a:r>
              <a:rPr lang="en-US" sz="1100">
                <a:latin typeface="+mj-lt"/>
              </a:rPr>
              <a:t>, </a:t>
            </a:r>
            <a:r>
              <a:rPr lang="en-US" sz="1100" err="1">
                <a:latin typeface="+mj-lt"/>
              </a:rPr>
              <a:t>turpis</a:t>
            </a:r>
            <a:r>
              <a:rPr lang="en-US" sz="1100">
                <a:latin typeface="+mj-lt"/>
              </a:rPr>
              <a:t> et </a:t>
            </a:r>
            <a:r>
              <a:rPr lang="en-US" sz="1100" err="1">
                <a:latin typeface="+mj-lt"/>
              </a:rPr>
              <a:t>posuere</a:t>
            </a:r>
            <a:r>
              <a:rPr lang="en-US" sz="1100">
                <a:latin typeface="+mj-lt"/>
              </a:rPr>
              <a:t> </a:t>
            </a:r>
            <a:r>
              <a:rPr lang="en-US" sz="1100" err="1">
                <a:latin typeface="+mj-lt"/>
              </a:rPr>
              <a:t>viverra</a:t>
            </a:r>
            <a:r>
              <a:rPr lang="en-US" sz="1100">
                <a:latin typeface="+mj-lt"/>
              </a:rPr>
              <a:t>, ipsum </a:t>
            </a:r>
            <a:r>
              <a:rPr lang="en-US" sz="1100" err="1">
                <a:latin typeface="+mj-lt"/>
              </a:rPr>
              <a:t>sem</a:t>
            </a:r>
            <a:r>
              <a:rPr lang="en-US" sz="1100">
                <a:latin typeface="+mj-lt"/>
              </a:rPr>
              <a:t> </a:t>
            </a:r>
            <a:r>
              <a:rPr lang="en-US" sz="1100" err="1">
                <a:latin typeface="+mj-lt"/>
              </a:rPr>
              <a:t>tincidunt</a:t>
            </a:r>
            <a:r>
              <a:rPr lang="en-US" sz="1100">
                <a:latin typeface="+mj-lt"/>
              </a:rPr>
              <a:t> </a:t>
            </a:r>
            <a:r>
              <a:rPr lang="en-US" sz="1100" err="1">
                <a:latin typeface="+mj-lt"/>
              </a:rPr>
              <a:t>est</a:t>
            </a:r>
            <a:r>
              <a:rPr lang="en-US" sz="1100">
                <a:latin typeface="+mj-lt"/>
              </a:rPr>
              <a:t>, </a:t>
            </a:r>
            <a:r>
              <a:rPr lang="en-US" sz="1100" err="1">
                <a:latin typeface="+mj-lt"/>
              </a:rPr>
              <a:t>finibus</a:t>
            </a:r>
            <a:r>
              <a:rPr lang="en-US" sz="1100">
                <a:latin typeface="+mj-lt"/>
              </a:rPr>
              <a:t> </a:t>
            </a:r>
            <a:r>
              <a:rPr lang="en-US" sz="1100" err="1">
                <a:latin typeface="+mj-lt"/>
              </a:rPr>
              <a:t>tempor</a:t>
            </a:r>
            <a:r>
              <a:rPr lang="en-US" sz="1100">
                <a:latin typeface="+mj-lt"/>
              </a:rPr>
              <a:t> </a:t>
            </a:r>
            <a:r>
              <a:rPr lang="en-US" sz="1100" err="1">
                <a:latin typeface="+mj-lt"/>
              </a:rPr>
              <a:t>nibh</a:t>
            </a:r>
            <a:r>
              <a:rPr lang="en-US" sz="1100">
                <a:latin typeface="+mj-lt"/>
              </a:rPr>
              <a:t> ante semper diam. </a:t>
            </a:r>
            <a:r>
              <a:rPr lang="en-US" sz="1100" err="1">
                <a:latin typeface="+mj-lt"/>
              </a:rPr>
              <a:t>Nullam</a:t>
            </a:r>
            <a:r>
              <a:rPr lang="en-US" sz="1100">
                <a:latin typeface="+mj-lt"/>
              </a:rPr>
              <a:t> </a:t>
            </a:r>
            <a:r>
              <a:rPr lang="en-US" sz="1100" err="1">
                <a:latin typeface="+mj-lt"/>
              </a:rPr>
              <a:t>quis</a:t>
            </a:r>
            <a:r>
              <a:rPr lang="en-US" sz="1100">
                <a:latin typeface="+mj-lt"/>
              </a:rPr>
              <a:t> </a:t>
            </a:r>
            <a:r>
              <a:rPr lang="en-US" sz="1100" err="1">
                <a:latin typeface="+mj-lt"/>
              </a:rPr>
              <a:t>euismod</a:t>
            </a:r>
            <a:r>
              <a:rPr lang="en-US" sz="1100">
                <a:latin typeface="+mj-lt"/>
              </a:rPr>
              <a:t> </a:t>
            </a:r>
            <a:r>
              <a:rPr lang="en-US" sz="1100" err="1">
                <a:latin typeface="+mj-lt"/>
              </a:rPr>
              <a:t>neque</a:t>
            </a:r>
            <a:r>
              <a:rPr lang="en-US" sz="1100">
                <a:latin typeface="+mj-lt"/>
              </a:rPr>
              <a:t>, </a:t>
            </a:r>
            <a:r>
              <a:rPr lang="en-US" sz="1100" err="1">
                <a:latin typeface="+mj-lt"/>
              </a:rPr>
              <a:t>nec</a:t>
            </a:r>
            <a:r>
              <a:rPr lang="en-US" sz="1100">
                <a:latin typeface="+mj-lt"/>
              </a:rPr>
              <a:t> </a:t>
            </a:r>
            <a:r>
              <a:rPr lang="en-US" sz="1100" err="1">
                <a:latin typeface="+mj-lt"/>
              </a:rPr>
              <a:t>facilisis</a:t>
            </a:r>
            <a:r>
              <a:rPr lang="en-US" sz="1100">
                <a:latin typeface="+mj-lt"/>
              </a:rPr>
              <a:t> sem. </a:t>
            </a:r>
            <a:r>
              <a:rPr lang="en-US" sz="1100" err="1">
                <a:latin typeface="+mj-lt"/>
              </a:rPr>
              <a:t>Morbi</a:t>
            </a:r>
            <a:r>
              <a:rPr lang="en-US" sz="1100">
                <a:latin typeface="+mj-lt"/>
              </a:rPr>
              <a:t> </a:t>
            </a:r>
            <a:r>
              <a:rPr lang="en-US" sz="1100" err="1">
                <a:latin typeface="+mj-lt"/>
              </a:rPr>
              <a:t>egestas</a:t>
            </a:r>
            <a:r>
              <a:rPr lang="en-US" sz="1100">
                <a:latin typeface="+mj-lt"/>
              </a:rPr>
              <a:t> </a:t>
            </a:r>
            <a:r>
              <a:rPr lang="en-US" sz="1100" err="1">
                <a:latin typeface="+mj-lt"/>
              </a:rPr>
              <a:t>iaculis</a:t>
            </a:r>
            <a:r>
              <a:rPr lang="en-US" sz="1100">
                <a:latin typeface="+mj-lt"/>
              </a:rPr>
              <a:t> </a:t>
            </a:r>
            <a:r>
              <a:rPr lang="en-US" sz="1100" err="1">
                <a:latin typeface="+mj-lt"/>
              </a:rPr>
              <a:t>dignissim</a:t>
            </a:r>
            <a:r>
              <a:rPr lang="en-US" sz="1100">
                <a:latin typeface="+mj-lt"/>
              </a:rPr>
              <a:t>. In </a:t>
            </a:r>
            <a:r>
              <a:rPr lang="en-US" sz="1100" err="1">
                <a:latin typeface="+mj-lt"/>
              </a:rPr>
              <a:t>accumsan</a:t>
            </a:r>
            <a:r>
              <a:rPr lang="en-US" sz="1100">
                <a:latin typeface="+mj-lt"/>
              </a:rPr>
              <a:t> </a:t>
            </a:r>
            <a:r>
              <a:rPr lang="en-US" sz="1100" err="1">
                <a:latin typeface="+mj-lt"/>
              </a:rPr>
              <a:t>tortor</a:t>
            </a:r>
            <a:r>
              <a:rPr lang="en-US" sz="1100">
                <a:latin typeface="+mj-lt"/>
              </a:rPr>
              <a:t> </a:t>
            </a:r>
            <a:r>
              <a:rPr lang="en-US" sz="1100" err="1">
                <a:latin typeface="+mj-lt"/>
              </a:rPr>
              <a:t>elit</a:t>
            </a:r>
            <a:r>
              <a:rPr lang="en-US" sz="1100">
                <a:latin typeface="+mj-lt"/>
              </a:rPr>
              <a:t>, non </a:t>
            </a:r>
            <a:r>
              <a:rPr lang="en-US" sz="1100" err="1">
                <a:latin typeface="+mj-lt"/>
              </a:rPr>
              <a:t>euismod</a:t>
            </a:r>
            <a:r>
              <a:rPr lang="en-US" sz="1100">
                <a:latin typeface="+mj-lt"/>
              </a:rPr>
              <a:t> </a:t>
            </a:r>
            <a:r>
              <a:rPr lang="en-US" sz="1100" err="1">
                <a:latin typeface="+mj-lt"/>
              </a:rPr>
              <a:t>eros</a:t>
            </a:r>
            <a:r>
              <a:rPr lang="en-US" sz="1100">
                <a:latin typeface="+mj-lt"/>
              </a:rPr>
              <a:t> </a:t>
            </a:r>
            <a:r>
              <a:rPr lang="en-US" sz="1100" err="1">
                <a:latin typeface="+mj-lt"/>
              </a:rPr>
              <a:t>accumsan</a:t>
            </a:r>
            <a:r>
              <a:rPr lang="en-US" sz="1100">
                <a:latin typeface="+mj-lt"/>
              </a:rPr>
              <a:t> ac. </a:t>
            </a:r>
            <a:r>
              <a:rPr lang="en-US" sz="1100" err="1">
                <a:latin typeface="+mj-lt"/>
              </a:rPr>
              <a:t>Sed</a:t>
            </a:r>
            <a:r>
              <a:rPr lang="en-US" sz="1100">
                <a:latin typeface="+mj-lt"/>
              </a:rPr>
              <a:t> </a:t>
            </a:r>
            <a:r>
              <a:rPr lang="en-US" sz="1100" err="1">
                <a:latin typeface="+mj-lt"/>
              </a:rPr>
              <a:t>ultrices</a:t>
            </a:r>
            <a:r>
              <a:rPr lang="en-US" sz="1100">
                <a:latin typeface="+mj-lt"/>
              </a:rPr>
              <a:t> mi lorem, </a:t>
            </a:r>
            <a:r>
              <a:rPr lang="en-US" sz="1100" err="1">
                <a:latin typeface="+mj-lt"/>
              </a:rPr>
              <a:t>ut</a:t>
            </a:r>
            <a:r>
              <a:rPr lang="en-US" sz="1100">
                <a:latin typeface="+mj-lt"/>
              </a:rPr>
              <a:t> </a:t>
            </a:r>
            <a:r>
              <a:rPr lang="en-US" sz="1100" err="1">
                <a:latin typeface="+mj-lt"/>
              </a:rPr>
              <a:t>dignissim</a:t>
            </a:r>
            <a:r>
              <a:rPr lang="en-US" sz="1100">
                <a:latin typeface="+mj-lt"/>
              </a:rPr>
              <a:t> </a:t>
            </a:r>
            <a:r>
              <a:rPr lang="en-US" sz="1100" err="1">
                <a:latin typeface="+mj-lt"/>
              </a:rPr>
              <a:t>nibh</a:t>
            </a:r>
            <a:r>
              <a:rPr lang="en-US" sz="1100">
                <a:latin typeface="+mj-lt"/>
              </a:rPr>
              <a:t> </a:t>
            </a:r>
            <a:r>
              <a:rPr lang="en-US" sz="1100" err="1">
                <a:latin typeface="+mj-lt"/>
              </a:rPr>
              <a:t>facilisis</a:t>
            </a:r>
            <a:r>
              <a:rPr lang="en-US" sz="1100">
                <a:latin typeface="+mj-lt"/>
              </a:rPr>
              <a:t> vel.</a:t>
            </a:r>
          </a:p>
        </p:txBody>
      </p:sp>
      <p:sp>
        <p:nvSpPr>
          <p:cNvPr id="5" name="Text Placeholder 4"/>
          <p:cNvSpPr>
            <a:spLocks noGrp="1"/>
          </p:cNvSpPr>
          <p:nvPr>
            <p:ph type="body" sz="quarter" idx="11" hasCustomPrompt="1"/>
          </p:nvPr>
        </p:nvSpPr>
        <p:spPr>
          <a:xfrm>
            <a:off x="357188" y="1079500"/>
            <a:ext cx="8429625"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a:t>Highlight goes here</a:t>
            </a:r>
          </a:p>
        </p:txBody>
      </p:sp>
      <p:cxnSp>
        <p:nvCxnSpPr>
          <p:cNvPr id="6" name="Straight Connector 5"/>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654646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3" name="Content Placeholder 5"/>
          <p:cNvSpPr>
            <a:spLocks noGrp="1"/>
          </p:cNvSpPr>
          <p:nvPr>
            <p:ph sz="quarter" idx="10" hasCustomPrompt="1"/>
          </p:nvPr>
        </p:nvSpPr>
        <p:spPr>
          <a:xfrm>
            <a:off x="357189" y="1422400"/>
            <a:ext cx="3986211" cy="3054350"/>
          </a:xfrm>
        </p:spPr>
        <p:txBody>
          <a:bodyPr/>
          <a:lstStyle>
            <a:lvl1pPr marL="171450" indent="-171450">
              <a:buFont typeface="Arial" panose="020B0604020202020204" pitchFamily="34" charset="0"/>
              <a:buChar cha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endParaRPr lang="en-US"/>
          </a:p>
        </p:txBody>
      </p:sp>
      <p:sp>
        <p:nvSpPr>
          <p:cNvPr id="5" name="Text Placeholder 4"/>
          <p:cNvSpPr>
            <a:spLocks noGrp="1"/>
          </p:cNvSpPr>
          <p:nvPr>
            <p:ph type="body" sz="quarter" idx="11" hasCustomPrompt="1"/>
          </p:nvPr>
        </p:nvSpPr>
        <p:spPr>
          <a:xfrm>
            <a:off x="357189" y="1079500"/>
            <a:ext cx="3986212"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a:t>Highlight goes here</a:t>
            </a:r>
          </a:p>
        </p:txBody>
      </p:sp>
      <p:sp>
        <p:nvSpPr>
          <p:cNvPr id="6" name="Content Placeholder 5"/>
          <p:cNvSpPr>
            <a:spLocks noGrp="1"/>
          </p:cNvSpPr>
          <p:nvPr>
            <p:ph sz="quarter" idx="12" hasCustomPrompt="1"/>
          </p:nvPr>
        </p:nvSpPr>
        <p:spPr>
          <a:xfrm>
            <a:off x="4800599" y="1422400"/>
            <a:ext cx="3993357" cy="3054350"/>
          </a:xfrm>
        </p:spPr>
        <p:txBody>
          <a:bodyPr/>
          <a:lstStyle>
            <a:lvl1pPr marL="171450" indent="-171450">
              <a:buFont typeface="Arial" panose="020B0604020202020204" pitchFamily="34" charset="0"/>
              <a:buChar cha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endParaRPr lang="en-US"/>
          </a:p>
        </p:txBody>
      </p:sp>
      <p:sp>
        <p:nvSpPr>
          <p:cNvPr id="7" name="Text Placeholder 4"/>
          <p:cNvSpPr>
            <a:spLocks noGrp="1"/>
          </p:cNvSpPr>
          <p:nvPr>
            <p:ph type="body" sz="quarter" idx="13" hasCustomPrompt="1"/>
          </p:nvPr>
        </p:nvSpPr>
        <p:spPr>
          <a:xfrm>
            <a:off x="4800597" y="1079500"/>
            <a:ext cx="3993359"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a:t>OTHER Highlight goes here</a:t>
            </a:r>
          </a:p>
        </p:txBody>
      </p:sp>
      <p:cxnSp>
        <p:nvCxnSpPr>
          <p:cNvPr id="8" name="Straight Connector 7"/>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2779411192"/>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357189" y="1079500"/>
            <a:ext cx="3986211" cy="33972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endParaRPr lang="en-US"/>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p:txBody>
      </p:sp>
      <p:sp>
        <p:nvSpPr>
          <p:cNvPr id="9" name="Picture Placeholder 8"/>
          <p:cNvSpPr>
            <a:spLocks noGrp="1"/>
          </p:cNvSpPr>
          <p:nvPr>
            <p:ph type="pic" sz="quarter" idx="11" hasCustomPrompt="1"/>
          </p:nvPr>
        </p:nvSpPr>
        <p:spPr>
          <a:xfrm>
            <a:off x="5334000" y="0"/>
            <a:ext cx="3810000" cy="4819650"/>
          </a:xfrm>
        </p:spPr>
        <p:txBody>
          <a:bodyPr anchor="ctr">
            <a:normAutofit/>
          </a:bodyPr>
          <a:lstStyle>
            <a:lvl1pPr marL="0" indent="0" algn="ctr">
              <a:buNone/>
              <a:defRPr sz="1600"/>
            </a:lvl1pPr>
          </a:lstStyle>
          <a:p>
            <a:r>
              <a:rPr lang="en-US"/>
              <a:t>Please add picture here</a:t>
            </a:r>
          </a:p>
          <a:p>
            <a:endParaRPr lang="en-US"/>
          </a:p>
          <a:p>
            <a:endParaRPr lang="en-US"/>
          </a:p>
        </p:txBody>
      </p:sp>
      <p:cxnSp>
        <p:nvCxnSpPr>
          <p:cNvPr id="5" name="Straight Connector 4"/>
          <p:cNvCxnSpPr/>
          <p:nvPr userDrawn="1"/>
        </p:nvCxnSpPr>
        <p:spPr>
          <a:xfrm>
            <a:off x="294409" y="716437"/>
            <a:ext cx="4222029"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1400131049"/>
      </p:ext>
    </p:extLst>
  </p:cSld>
  <p:clrMapOvr>
    <a:masterClrMapping/>
  </p:clrMapOvr>
  <p:extLst mod="1">
    <p:ext uri="{DCECCB84-F9BA-43D5-87BE-67443E8EF086}">
      <p15:sldGuideLst xmlns:p15="http://schemas.microsoft.com/office/powerpoint/2012/main">
        <p15:guide id="1" pos="336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Highligh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357189" y="1422400"/>
            <a:ext cx="3986212" cy="30543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endParaRPr lang="en-US"/>
          </a:p>
        </p:txBody>
      </p:sp>
      <p:sp>
        <p:nvSpPr>
          <p:cNvPr id="9" name="Picture Placeholder 8"/>
          <p:cNvSpPr>
            <a:spLocks noGrp="1"/>
          </p:cNvSpPr>
          <p:nvPr>
            <p:ph type="pic" sz="quarter" idx="11" hasCustomPrompt="1"/>
          </p:nvPr>
        </p:nvSpPr>
        <p:spPr>
          <a:xfrm>
            <a:off x="5334000" y="0"/>
            <a:ext cx="3810000" cy="4819650"/>
          </a:xfrm>
        </p:spPr>
        <p:txBody>
          <a:bodyPr anchor="ctr">
            <a:normAutofit/>
          </a:bodyPr>
          <a:lstStyle>
            <a:lvl1pPr marL="0" indent="0" algn="ctr">
              <a:buNone/>
              <a:defRPr sz="1600"/>
            </a:lvl1pPr>
          </a:lstStyle>
          <a:p>
            <a:r>
              <a:rPr lang="en-US"/>
              <a:t>Please add picture here</a:t>
            </a:r>
          </a:p>
          <a:p>
            <a:endParaRPr lang="en-US"/>
          </a:p>
          <a:p>
            <a:endParaRPr lang="en-US"/>
          </a:p>
        </p:txBody>
      </p:sp>
      <p:sp>
        <p:nvSpPr>
          <p:cNvPr id="5" name="Text Placeholder 4"/>
          <p:cNvSpPr>
            <a:spLocks noGrp="1"/>
          </p:cNvSpPr>
          <p:nvPr>
            <p:ph type="body" sz="quarter" idx="12" hasCustomPrompt="1"/>
          </p:nvPr>
        </p:nvSpPr>
        <p:spPr>
          <a:xfrm>
            <a:off x="357189" y="1079500"/>
            <a:ext cx="3986212"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a:t>Highlight goes here</a:t>
            </a:r>
          </a:p>
        </p:txBody>
      </p:sp>
      <p:cxnSp>
        <p:nvCxnSpPr>
          <p:cNvPr id="7" name="Straight Connector 6"/>
          <p:cNvCxnSpPr/>
          <p:nvPr userDrawn="1"/>
        </p:nvCxnSpPr>
        <p:spPr>
          <a:xfrm>
            <a:off x="294409" y="716437"/>
            <a:ext cx="4222029"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308217697"/>
      </p:ext>
    </p:extLst>
  </p:cSld>
  <p:clrMapOvr>
    <a:masterClrMapping/>
  </p:clrMapOvr>
  <p:extLst mod="1">
    <p:ext uri="{DCECCB84-F9BA-43D5-87BE-67443E8EF086}">
      <p15:sldGuideLst xmlns:p15="http://schemas.microsoft.com/office/powerpoint/2012/main">
        <p15:guide id="1" pos="336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theme" Target="../theme/theme2.xml"/><Relationship Id="rId2" Type="http://schemas.openxmlformats.org/officeDocument/2006/relationships/slideLayout" Target="../slideLayouts/slideLayout5.xml"/><Relationship Id="rId16" Type="http://schemas.openxmlformats.org/officeDocument/2006/relationships/slideLayout" Target="../slideLayouts/slideLayout19.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31466" y="1412416"/>
            <a:ext cx="4315968" cy="1421928"/>
          </a:xfrm>
          <a:prstGeom prst="rect">
            <a:avLst/>
          </a:prstGeom>
        </p:spPr>
        <p:txBody>
          <a:bodyPr vert="horz" lIns="0" tIns="0" rIns="0" bIns="0" rtlCol="0" anchor="t" anchorCtr="0">
            <a:noAutofit/>
          </a:bodyPr>
          <a:lstStyle/>
          <a:p>
            <a:r>
              <a:rPr lang="en-US"/>
              <a:t>Click to add title here</a:t>
            </a:r>
          </a:p>
        </p:txBody>
      </p:sp>
      <p:sp>
        <p:nvSpPr>
          <p:cNvPr id="4" name="Date Placeholder 3"/>
          <p:cNvSpPr>
            <a:spLocks noGrp="1"/>
          </p:cNvSpPr>
          <p:nvPr userDrawn="1">
            <p:ph type="dt" sz="half" idx="2"/>
          </p:nvPr>
        </p:nvSpPr>
        <p:spPr>
          <a:xfrm>
            <a:off x="625596" y="3843769"/>
            <a:ext cx="1945326" cy="399456"/>
          </a:xfrm>
          <a:prstGeom prst="rect">
            <a:avLst/>
          </a:prstGeom>
          <a:ln>
            <a:solidFill>
              <a:schemeClr val="bg1"/>
            </a:solidFill>
          </a:ln>
        </p:spPr>
        <p:txBody>
          <a:bodyPr vert="horz" lIns="182880" tIns="91440" rIns="182880" bIns="0" rtlCol="0" anchor="ctr" anchorCtr="0"/>
          <a:lstStyle>
            <a:lvl1pPr algn="l">
              <a:defRPr sz="1200" b="1" cap="all" baseline="0">
                <a:solidFill>
                  <a:schemeClr val="bg1"/>
                </a:solidFill>
              </a:defRPr>
            </a:lvl1pPr>
          </a:lstStyle>
          <a:p>
            <a:endParaRPr lang="en-US"/>
          </a:p>
        </p:txBody>
      </p:sp>
    </p:spTree>
    <p:extLst>
      <p:ext uri="{BB962C8B-B14F-4D97-AF65-F5344CB8AC3E}">
        <p14:creationId xmlns:p14="http://schemas.microsoft.com/office/powerpoint/2010/main" val="1487230191"/>
      </p:ext>
    </p:extLst>
  </p:cSld>
  <p:clrMap bg1="lt1" tx1="dk1" bg2="lt2" tx2="dk2" accent1="accent1" accent2="accent2" accent3="accent3" accent4="accent4" accent5="accent5" accent6="accent6" hlink="hlink" folHlink="folHlink"/>
  <p:sldLayoutIdLst>
    <p:sldLayoutId id="2147483662" r:id="rId1"/>
    <p:sldLayoutId id="2147483670" r:id="rId2"/>
    <p:sldLayoutId id="2147483696" r:id="rId3"/>
  </p:sldLayoutIdLst>
  <p:hf hdr="0" ftr="0" dt="0"/>
  <p:txStyles>
    <p:titleStyle>
      <a:lvl1pPr algn="l" defTabSz="685800" rtl="0" eaLnBrk="1" latinLnBrk="0" hangingPunct="1">
        <a:lnSpc>
          <a:spcPct val="90000"/>
        </a:lnSpc>
        <a:spcBef>
          <a:spcPct val="0"/>
        </a:spcBef>
        <a:buNone/>
        <a:defRPr sz="4800" kern="1200" baseline="0">
          <a:solidFill>
            <a:schemeClr val="bg1"/>
          </a:solidFill>
          <a:latin typeface="+mj-lt"/>
          <a:ea typeface="+mj-ea"/>
          <a:cs typeface="+mj-cs"/>
        </a:defRPr>
      </a:lvl1pPr>
    </p:titleStyle>
    <p:bodyStyle>
      <a:lvl1pPr marL="0" indent="0" algn="l" defTabSz="685800" rtl="0" eaLnBrk="1" latinLnBrk="0" hangingPunct="1">
        <a:lnSpc>
          <a:spcPct val="90000"/>
        </a:lnSpc>
        <a:spcBef>
          <a:spcPts val="750"/>
        </a:spcBef>
        <a:buFont typeface="Arial" panose="020B0604020202020204" pitchFamily="34" charset="0"/>
        <a:buNone/>
        <a:defRPr sz="1600" b="1" kern="1200" baseline="0">
          <a:solidFill>
            <a:schemeClr val="bg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36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4826639"/>
            <a:ext cx="9144000" cy="316862"/>
          </a:xfrm>
          <a:prstGeom prst="rect">
            <a:avLst/>
          </a:prstGeom>
          <a:solidFill>
            <a:srgbClr val="133C4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360364" y="1079500"/>
            <a:ext cx="8426449" cy="3397250"/>
          </a:xfrm>
          <a:prstGeom prst="rect">
            <a:avLst/>
          </a:prstGeom>
        </p:spPr>
        <p:txBody>
          <a:bodyPr vert="horz" lIns="0" tIns="0" rIns="0" bIns="0" rtlCol="0">
            <a:noAutofit/>
          </a:body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br>
              <a:rPr lang="en-US"/>
            </a:br>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br>
              <a:rPr lang="en-US"/>
            </a:br>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a:p>
            <a:pPr lvl="1"/>
            <a:r>
              <a:rPr lang="en-US"/>
              <a:t>Second</a:t>
            </a:r>
          </a:p>
          <a:p>
            <a:pPr lvl="2"/>
            <a:r>
              <a:rPr lang="en-US"/>
              <a:t>third</a:t>
            </a:r>
          </a:p>
          <a:p>
            <a:pPr lvl="3"/>
            <a:r>
              <a:rPr lang="en-US"/>
              <a:t>fourth</a:t>
            </a:r>
          </a:p>
        </p:txBody>
      </p:sp>
      <p:sp>
        <p:nvSpPr>
          <p:cNvPr id="4" name="Title Placeholder 3"/>
          <p:cNvSpPr>
            <a:spLocks noGrp="1"/>
          </p:cNvSpPr>
          <p:nvPr>
            <p:ph type="title"/>
          </p:nvPr>
        </p:nvSpPr>
        <p:spPr>
          <a:xfrm>
            <a:off x="360364" y="228600"/>
            <a:ext cx="8426449" cy="301752"/>
          </a:xfrm>
          <a:prstGeom prst="rect">
            <a:avLst/>
          </a:prstGeom>
        </p:spPr>
        <p:txBody>
          <a:bodyPr vert="horz" wrap="none" lIns="0" tIns="45720" rIns="0" bIns="45720" rtlCol="0" anchor="ctr">
            <a:noAutofit/>
          </a:bodyPr>
          <a:lstStyle/>
          <a:p>
            <a:r>
              <a:rPr lang="en-US"/>
              <a:t>Please Add Slide Headline Here</a:t>
            </a:r>
          </a:p>
        </p:txBody>
      </p:sp>
      <p:sp>
        <p:nvSpPr>
          <p:cNvPr id="9"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1577352991"/>
      </p:ext>
    </p:extLst>
  </p:cSld>
  <p:clrMap bg1="lt1" tx1="dk1" bg2="lt2" tx2="dk2" accent1="accent1" accent2="accent2" accent3="accent3" accent4="accent4" accent5="accent5" accent6="accent6" hlink="hlink" folHlink="folHlink"/>
  <p:sldLayoutIdLst>
    <p:sldLayoutId id="2147483680" r:id="rId1"/>
    <p:sldLayoutId id="2147483683" r:id="rId2"/>
    <p:sldLayoutId id="2147483681" r:id="rId3"/>
    <p:sldLayoutId id="2147483682" r:id="rId4"/>
    <p:sldLayoutId id="2147483685" r:id="rId5"/>
    <p:sldLayoutId id="2147483686" r:id="rId6"/>
    <p:sldLayoutId id="2147483687" r:id="rId7"/>
    <p:sldLayoutId id="2147483692" r:id="rId8"/>
    <p:sldLayoutId id="2147483688" r:id="rId9"/>
    <p:sldLayoutId id="2147483689" r:id="rId10"/>
    <p:sldLayoutId id="2147483684" r:id="rId11"/>
    <p:sldLayoutId id="2147483695" r:id="rId12"/>
    <p:sldLayoutId id="2147483694" r:id="rId13"/>
    <p:sldLayoutId id="2147483690" r:id="rId14"/>
    <p:sldLayoutId id="2147483697" r:id="rId15"/>
    <p:sldLayoutId id="2147483691" r:id="rId16"/>
  </p:sldLayoutIdLst>
  <p:hf hdr="0" ftr="0" dt="0"/>
  <p:txStyles>
    <p:title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p:titleStyle>
    <p:bodyStyle>
      <a:lvl1pPr marL="171450" indent="-171450" algn="l" defTabSz="914400"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44" userDrawn="1">
          <p15:clr>
            <a:srgbClr val="F26B43"/>
          </p15:clr>
        </p15:guide>
        <p15:guide id="2" orient="horz" pos="338" userDrawn="1">
          <p15:clr>
            <a:srgbClr val="F26B43"/>
          </p15:clr>
        </p15:guide>
        <p15:guide id="3" orient="horz" pos="680" userDrawn="1">
          <p15:clr>
            <a:srgbClr val="F26B43"/>
          </p15:clr>
        </p15:guide>
        <p15:guide id="4" orient="horz" pos="2820" userDrawn="1">
          <p15:clr>
            <a:srgbClr val="F26B43"/>
          </p15:clr>
        </p15:guide>
        <p15:guide id="5" pos="226" userDrawn="1">
          <p15:clr>
            <a:srgbClr val="F26B43"/>
          </p15:clr>
        </p15:guide>
        <p15:guide id="6" pos="5535" userDrawn="1">
          <p15:clr>
            <a:srgbClr val="F26B43"/>
          </p15:clr>
        </p15:guide>
        <p15:guide id="7" orient="horz" pos="896" userDrawn="1">
          <p15:clr>
            <a:srgbClr val="F26B43"/>
          </p15:clr>
        </p15:guide>
        <p15:guide id="8" pos="2736" userDrawn="1">
          <p15:clr>
            <a:srgbClr val="F26B43"/>
          </p15:clr>
        </p15:guide>
        <p15:guide id="9" pos="3024" userDrawn="1">
          <p15:clr>
            <a:srgbClr val="F26B43"/>
          </p15:clr>
        </p15:guide>
        <p15:guide id="10" orient="horz" pos="3036" userDrawn="1">
          <p15:clr>
            <a:srgbClr val="F26B43"/>
          </p15:clr>
        </p15:guide>
        <p15:guide id="11" orient="horz" pos="3084" userDrawn="1">
          <p15:clr>
            <a:srgbClr val="F26B43"/>
          </p15:clr>
        </p15:guide>
        <p15:guide id="12" orient="horz" pos="318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80954" y="1803228"/>
            <a:ext cx="5582093" cy="1220182"/>
          </a:xfrm>
          <a:prstGeom prst="rect">
            <a:avLst/>
          </a:prstGeom>
        </p:spPr>
        <p:txBody>
          <a:bodyPr vert="horz" wrap="square" lIns="91440" tIns="45720" rIns="91440" bIns="45720" rtlCol="0" anchor="ctr">
            <a:noAutofit/>
          </a:bodyPr>
          <a:lstStyle/>
          <a:p>
            <a:pPr algn="ctr"/>
            <a:endParaRPr lang="en-US" sz="4400" b="1" spc="200">
              <a:solidFill>
                <a:schemeClr val="bg1"/>
              </a:solidFill>
              <a:latin typeface="Calibri" charset="0"/>
              <a:ea typeface="Calibri" charset="0"/>
              <a:cs typeface="Calibri" charset="0"/>
            </a:endParaRPr>
          </a:p>
        </p:txBody>
      </p:sp>
      <p:sp>
        <p:nvSpPr>
          <p:cNvPr id="7" name="Rectangle 6"/>
          <p:cNvSpPr/>
          <p:nvPr userDrawn="1"/>
        </p:nvSpPr>
        <p:spPr>
          <a:xfrm>
            <a:off x="0" y="4826639"/>
            <a:ext cx="9144000" cy="316862"/>
          </a:xfrm>
          <a:prstGeom prst="rect">
            <a:avLst/>
          </a:prstGeom>
          <a:solidFill>
            <a:schemeClr val="accent1">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8617574"/>
      </p:ext>
    </p:extLst>
  </p:cSld>
  <p:clrMap bg1="lt1" tx1="dk1" bg2="lt2" tx2="dk2" accent1="accent1" accent2="accent2" accent3="accent3" accent4="accent4" accent5="accent5" accent6="accent6" hlink="hlink" folHlink="folHlink"/>
  <p:sldLayoutIdLst>
    <p:sldLayoutId id="2147483665" r:id="rId1"/>
  </p:sldLayoutIdLst>
  <p:hf hdr="0" ftr="0" dt="0"/>
  <p:txStyles>
    <p:titleStyle>
      <a:lvl1pPr algn="l" defTabSz="914400" rtl="0" eaLnBrk="1" latinLnBrk="0" hangingPunct="1">
        <a:lnSpc>
          <a:spcPct val="90000"/>
        </a:lnSpc>
        <a:spcBef>
          <a:spcPct val="0"/>
        </a:spcBef>
        <a:buNone/>
        <a:defRPr sz="4000" kern="1200" cap="all" baseline="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docs.docker.com/network/"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ikukulevskyi/devopscamp-docker" TargetMode="External"/><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hub.docker.com/" TargetMode="Externa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docs.docker.com/docker-for-windows/" TargetMode="External"/><Relationship Id="rId7" Type="http://schemas.openxmlformats.org/officeDocument/2006/relationships/image" Target="../media/image14.png"/><Relationship Id="rId2" Type="http://schemas.openxmlformats.org/officeDocument/2006/relationships/hyperlink" Target="https://docs.docker.com/" TargetMode="External"/><Relationship Id="rId1" Type="http://schemas.openxmlformats.org/officeDocument/2006/relationships/slideLayout" Target="../slideLayouts/slideLayout4.xml"/><Relationship Id="rId6" Type="http://schemas.openxmlformats.org/officeDocument/2006/relationships/hyperlink" Target="https://docs.docker.com/install/linux/docker-ce/ubuntu/#set-up-the-repository" TargetMode="External"/><Relationship Id="rId5" Type="http://schemas.openxmlformats.org/officeDocument/2006/relationships/hyperlink" Target="https://download.docker.com/win/stable/Docker%20for%20Windows%20Installer.exe" TargetMode="External"/><Relationship Id="rId4" Type="http://schemas.openxmlformats.org/officeDocument/2006/relationships/hyperlink" Target="https://docs.docker.com/install/linux/ubuntu/"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31466" y="1203705"/>
            <a:ext cx="4315968" cy="1846042"/>
          </a:xfrm>
        </p:spPr>
        <p:txBody>
          <a:bodyPr/>
          <a:lstStyle/>
          <a:p>
            <a:r>
              <a:rPr lang="en-US" sz="3600" b="1"/>
              <a:t>Containerization: Docker</a:t>
            </a:r>
            <a:r>
              <a:rPr lang="ru-RU" sz="3600" b="1"/>
              <a:t>.</a:t>
            </a:r>
            <a:br>
              <a:rPr lang="ru-RU" sz="3600" b="1"/>
            </a:br>
            <a:r>
              <a:rPr lang="ru-RU" sz="3600" b="1"/>
              <a:t>Часть №1.</a:t>
            </a:r>
            <a:endParaRPr lang="en-US" sz="3600" b="1"/>
          </a:p>
        </p:txBody>
      </p:sp>
      <p:sp>
        <p:nvSpPr>
          <p:cNvPr id="5" name="Text Placeholder 4"/>
          <p:cNvSpPr>
            <a:spLocks noGrp="1"/>
          </p:cNvSpPr>
          <p:nvPr>
            <p:ph type="body" sz="quarter" idx="11"/>
          </p:nvPr>
        </p:nvSpPr>
        <p:spPr>
          <a:xfrm>
            <a:off x="531466" y="3049747"/>
            <a:ext cx="4315968" cy="313932"/>
          </a:xfrm>
        </p:spPr>
        <p:txBody>
          <a:bodyPr/>
          <a:lstStyle/>
          <a:p>
            <a:r>
              <a:rPr lang="ru-RU"/>
              <a:t>Иван </a:t>
            </a:r>
            <a:r>
              <a:rPr lang="ru-RU" err="1"/>
              <a:t>Кукулевский</a:t>
            </a:r>
            <a:endParaRPr lang="en-US"/>
          </a:p>
        </p:txBody>
      </p:sp>
      <p:pic>
        <p:nvPicPr>
          <p:cNvPr id="3" name="Picture 2">
            <a:extLst>
              <a:ext uri="{FF2B5EF4-FFF2-40B4-BE49-F238E27FC236}">
                <a16:creationId xmlns:a16="http://schemas.microsoft.com/office/drawing/2014/main" id="{ABE13A9F-BADF-D240-806E-40D1404FF2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5035" y="0"/>
            <a:ext cx="3818965" cy="5143500"/>
          </a:xfrm>
          <a:prstGeom prst="rect">
            <a:avLst/>
          </a:prstGeom>
        </p:spPr>
      </p:pic>
    </p:spTree>
    <p:extLst>
      <p:ext uri="{BB962C8B-B14F-4D97-AF65-F5344CB8AC3E}">
        <p14:creationId xmlns:p14="http://schemas.microsoft.com/office/powerpoint/2010/main" val="17331967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 b="1">
                <a:latin typeface="Arial" panose="020B0604020202020204" pitchFamily="34" charset="0"/>
                <a:cs typeface="Arial" panose="020B0604020202020204" pitchFamily="34" charset="0"/>
              </a:rPr>
              <a:t>Для чего мы можем использовать Docker?</a:t>
            </a:r>
            <a:endParaRPr lang="en-US" sz="2400" b="1">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10</a:t>
            </a:fld>
            <a:endParaRPr lang="en-US"/>
          </a:p>
        </p:txBody>
      </p:sp>
      <p:sp>
        <p:nvSpPr>
          <p:cNvPr id="6" name="Content Placeholder 5">
            <a:extLst>
              <a:ext uri="{FF2B5EF4-FFF2-40B4-BE49-F238E27FC236}">
                <a16:creationId xmlns:a16="http://schemas.microsoft.com/office/drawing/2014/main" id="{BD94F703-9C28-CF47-924A-6413E97ACF4A}"/>
              </a:ext>
            </a:extLst>
          </p:cNvPr>
          <p:cNvSpPr>
            <a:spLocks noGrp="1"/>
          </p:cNvSpPr>
          <p:nvPr>
            <p:ph sz="quarter" idx="10"/>
          </p:nvPr>
        </p:nvSpPr>
        <p:spPr>
          <a:xfrm>
            <a:off x="116542" y="690283"/>
            <a:ext cx="8919882" cy="4136356"/>
          </a:xfrm>
        </p:spPr>
        <p:txBody>
          <a:bodyPr/>
          <a:lstStyle/>
          <a:p>
            <a:pPr algn="just">
              <a:lnSpc>
                <a:spcPct val="100000"/>
              </a:lnSpc>
            </a:pPr>
            <a:r>
              <a:rPr lang="ru">
                <a:latin typeface="+mn-lt"/>
                <a:cs typeface="Arial" panose="020B0604020202020204" pitchFamily="34" charset="0"/>
              </a:rPr>
              <a:t>Быстрая и последовательная доставка ваших приложений</a:t>
            </a:r>
          </a:p>
          <a:p>
            <a:pPr algn="just">
              <a:lnSpc>
                <a:spcPct val="100000"/>
              </a:lnSpc>
            </a:pPr>
            <a:r>
              <a:rPr lang="ru">
                <a:latin typeface="+mn-lt"/>
                <a:cs typeface="Arial" panose="020B0604020202020204" pitchFamily="34" charset="0"/>
              </a:rPr>
              <a:t>Docker оптимизирует жизненный цикл разработки, позволяя разработчикам работать в стандартизированных средах, используя локальные контейнеры, которые предоставляют ваши приложения и услуги. Контейнеры отлично подходят для непрерывной интеграции и рабочих процессов с непрерывной доставкой (CI / CD).</a:t>
            </a:r>
          </a:p>
          <a:p>
            <a:pPr algn="just">
              <a:lnSpc>
                <a:spcPct val="100000"/>
              </a:lnSpc>
            </a:pPr>
            <a:r>
              <a:rPr lang="ru">
                <a:latin typeface="+mn-lt"/>
                <a:cs typeface="Arial" panose="020B0604020202020204" pitchFamily="34" charset="0"/>
              </a:rPr>
              <a:t>Ваши разработчики пишут код локально и делятся своей работой со своими коллегами, используя контейнеры Docker.</a:t>
            </a:r>
          </a:p>
          <a:p>
            <a:pPr algn="just">
              <a:lnSpc>
                <a:spcPct val="100000"/>
              </a:lnSpc>
            </a:pPr>
            <a:r>
              <a:rPr lang="ru">
                <a:latin typeface="+mn-lt"/>
                <a:cs typeface="Arial" panose="020B0604020202020204" pitchFamily="34" charset="0"/>
              </a:rPr>
              <a:t>Они используют Docker, чтобы внедрить свои приложения в тестовую среду и выполнить автоматические и ручные тесты.</a:t>
            </a:r>
          </a:p>
          <a:p>
            <a:pPr algn="just">
              <a:lnSpc>
                <a:spcPct val="100000"/>
              </a:lnSpc>
            </a:pPr>
            <a:r>
              <a:rPr lang="ru">
                <a:latin typeface="+mn-lt"/>
                <a:cs typeface="Arial" panose="020B0604020202020204" pitchFamily="34" charset="0"/>
              </a:rPr>
              <a:t>Когда разработчики находят ошибки, они могут исправить их в среде разработки и повторно развернуть их в тестовой среде для тестирования и проверки.</a:t>
            </a:r>
          </a:p>
          <a:p>
            <a:pPr algn="just">
              <a:lnSpc>
                <a:spcPct val="100000"/>
              </a:lnSpc>
            </a:pPr>
            <a:r>
              <a:rPr lang="ru">
                <a:latin typeface="+mn-lt"/>
                <a:cs typeface="Arial" panose="020B0604020202020204" pitchFamily="34" charset="0"/>
              </a:rPr>
              <a:t>После завершения тестирования получить исправление для клиента так же просто, как отправить обновленный образ в производственную среду.</a:t>
            </a:r>
          </a:p>
          <a:p>
            <a:pPr algn="just">
              <a:lnSpc>
                <a:spcPct val="100000"/>
              </a:lnSpc>
            </a:pPr>
            <a:r>
              <a:rPr lang="ru">
                <a:latin typeface="+mn-lt"/>
                <a:cs typeface="Arial" panose="020B0604020202020204" pitchFamily="34" charset="0"/>
              </a:rPr>
              <a:t>Адаптивное развертывание и масштабирование</a:t>
            </a:r>
          </a:p>
          <a:p>
            <a:pPr algn="just">
              <a:lnSpc>
                <a:spcPct val="100000"/>
              </a:lnSpc>
            </a:pPr>
            <a:r>
              <a:rPr lang="ru">
                <a:latin typeface="+mn-lt"/>
                <a:cs typeface="Arial" panose="020B0604020202020204" pitchFamily="34" charset="0"/>
              </a:rPr>
              <a:t>Контейнерная платформа Docker обеспечивает высокую переносимость рабочих нагрузок. Контейнеры Docker могут работать на локальном ноутбуке разработчика, на физических или виртуальных машинах в центре обработки данных, в облачных провайдерах или в различных средах.</a:t>
            </a:r>
          </a:p>
          <a:p>
            <a:pPr algn="just">
              <a:lnSpc>
                <a:spcPct val="100000"/>
              </a:lnSpc>
            </a:pPr>
            <a:r>
              <a:rPr lang="ru">
                <a:latin typeface="+mn-lt"/>
                <a:cs typeface="Arial" panose="020B0604020202020204" pitchFamily="34" charset="0"/>
              </a:rPr>
              <a:t>Портативность и легковесность Docker также упрощают динамическое управление рабочими нагрузками, масштабирование или разрушение приложений и служб в соответствии с потребностями бизнеса практически в реальном времени.</a:t>
            </a:r>
          </a:p>
          <a:p>
            <a:pPr algn="just">
              <a:lnSpc>
                <a:spcPct val="100000"/>
              </a:lnSpc>
            </a:pPr>
            <a:r>
              <a:rPr lang="ru">
                <a:latin typeface="+mn-lt"/>
                <a:cs typeface="Arial" panose="020B0604020202020204" pitchFamily="34" charset="0"/>
              </a:rPr>
              <a:t>Запуск большего количества рабочих нагрузок на том же оборудовании</a:t>
            </a:r>
          </a:p>
          <a:p>
            <a:pPr algn="just">
              <a:lnSpc>
                <a:spcPct val="100000"/>
              </a:lnSpc>
            </a:pPr>
            <a:r>
              <a:rPr lang="ru">
                <a:latin typeface="+mn-lt"/>
                <a:cs typeface="Arial" panose="020B0604020202020204" pitchFamily="34" charset="0"/>
              </a:rPr>
              <a:t>Докер легкий и быстрый. Он обеспечивает жизнеспособную, экономически выгодную альтернативу виртуальным машинам на основе гипервизора, поэтому вы можете использовать больше вычислительных мощностей для достижения своих бизнес-целей. Docker идеально подходит для сред с высокой плотностью и для малых и средних развертываний, где вам нужно делать больше с меньшими ресурсами.</a:t>
            </a:r>
            <a:endParaRPr lang="en-US">
              <a:latin typeface="+mn-lt"/>
              <a:cs typeface="Arial" panose="020B0604020202020204" pitchFamily="34" charset="0"/>
            </a:endParaRPr>
          </a:p>
        </p:txBody>
      </p:sp>
    </p:spTree>
    <p:extLst>
      <p:ext uri="{BB962C8B-B14F-4D97-AF65-F5344CB8AC3E}">
        <p14:creationId xmlns:p14="http://schemas.microsoft.com/office/powerpoint/2010/main" val="1512928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b="1">
                <a:latin typeface="Arial" panose="020B0604020202020204" pitchFamily="34" charset="0"/>
                <a:cs typeface="Arial" panose="020B0604020202020204" pitchFamily="34" charset="0"/>
              </a:rPr>
              <a:t>Продукты и сервисы</a:t>
            </a:r>
            <a:endParaRPr lang="en-US" sz="2400" b="1">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11</a:t>
            </a:fld>
            <a:endParaRPr lang="en-US"/>
          </a:p>
        </p:txBody>
      </p:sp>
      <p:sp>
        <p:nvSpPr>
          <p:cNvPr id="6" name="Content Placeholder 5">
            <a:extLst>
              <a:ext uri="{FF2B5EF4-FFF2-40B4-BE49-F238E27FC236}">
                <a16:creationId xmlns:a16="http://schemas.microsoft.com/office/drawing/2014/main" id="{BD94F703-9C28-CF47-924A-6413E97ACF4A}"/>
              </a:ext>
            </a:extLst>
          </p:cNvPr>
          <p:cNvSpPr>
            <a:spLocks noGrp="1"/>
          </p:cNvSpPr>
          <p:nvPr>
            <p:ph sz="quarter" idx="10"/>
          </p:nvPr>
        </p:nvSpPr>
        <p:spPr>
          <a:xfrm>
            <a:off x="360364" y="806824"/>
            <a:ext cx="8426449" cy="3669926"/>
          </a:xfrm>
        </p:spPr>
        <p:txBody>
          <a:bodyPr/>
          <a:lstStyle/>
          <a:p>
            <a:pPr marL="0" indent="0">
              <a:buNone/>
            </a:pPr>
            <a:endParaRPr lang="ru-RU" sz="1400" b="1">
              <a:latin typeface="Arial" panose="020B0604020202020204" pitchFamily="34" charset="0"/>
              <a:cs typeface="Arial" panose="020B0604020202020204" pitchFamily="34" charset="0"/>
            </a:endParaRPr>
          </a:p>
          <a:p>
            <a:pPr marL="0" indent="0">
              <a:buNone/>
            </a:pPr>
            <a:endParaRPr lang="ru-RU" sz="1400" b="1">
              <a:latin typeface="Arial" panose="020B0604020202020204" pitchFamily="34" charset="0"/>
              <a:cs typeface="Arial" panose="020B0604020202020204" pitchFamily="34" charset="0"/>
            </a:endParaRPr>
          </a:p>
          <a:p>
            <a:pPr marL="0" indent="0">
              <a:buNone/>
            </a:pPr>
            <a:r>
              <a:rPr lang="en-US" sz="1400" b="1">
                <a:latin typeface="Arial" panose="020B0604020202020204" pitchFamily="34" charset="0"/>
                <a:cs typeface="Arial" panose="020B0604020202020204" pitchFamily="34" charset="0"/>
              </a:rPr>
              <a:t>Docker </a:t>
            </a:r>
            <a:r>
              <a:rPr lang="ru-RU" sz="1400" b="1">
                <a:latin typeface="Arial" panose="020B0604020202020204" pitchFamily="34" charset="0"/>
                <a:cs typeface="Arial" panose="020B0604020202020204" pitchFamily="34" charset="0"/>
              </a:rPr>
              <a:t>платформа состоит из различных продуктов и сервисов:</a:t>
            </a:r>
          </a:p>
          <a:p>
            <a:pPr fontAlgn="base"/>
            <a:r>
              <a:rPr lang="en-US" sz="1400">
                <a:latin typeface="Arial" panose="020B0604020202020204" pitchFamily="34" charset="0"/>
                <a:cs typeface="Arial" panose="020B0604020202020204" pitchFamily="34" charset="0"/>
              </a:rPr>
              <a:t>Docker Engine (</a:t>
            </a:r>
            <a:r>
              <a:rPr lang="ru-RU" sz="1400">
                <a:latin typeface="Arial" panose="020B0604020202020204" pitchFamily="34" charset="0"/>
                <a:cs typeface="Arial" panose="020B0604020202020204" pitchFamily="34" charset="0"/>
              </a:rPr>
              <a:t>демон)</a:t>
            </a:r>
          </a:p>
          <a:p>
            <a:pPr fontAlgn="base"/>
            <a:r>
              <a:rPr lang="en-US" sz="1400">
                <a:latin typeface="Arial" panose="020B0604020202020204" pitchFamily="34" charset="0"/>
                <a:cs typeface="Arial" panose="020B0604020202020204" pitchFamily="34" charset="0"/>
              </a:rPr>
              <a:t>Docker Hub (</a:t>
            </a:r>
            <a:r>
              <a:rPr lang="ru-RU" sz="1400" err="1">
                <a:latin typeface="Arial" panose="020B0604020202020204" pitchFamily="34" charset="0"/>
                <a:cs typeface="Arial" panose="020B0604020202020204" pitchFamily="34" charset="0"/>
              </a:rPr>
              <a:t>репозиторий</a:t>
            </a:r>
            <a:r>
              <a:rPr lang="ru-RU" sz="1400">
                <a:latin typeface="Arial" panose="020B0604020202020204" pitchFamily="34" charset="0"/>
                <a:cs typeface="Arial" panose="020B0604020202020204" pitchFamily="34" charset="0"/>
              </a:rPr>
              <a:t> контейнеров)</a:t>
            </a:r>
          </a:p>
          <a:p>
            <a:pPr fontAlgn="base"/>
            <a:r>
              <a:rPr lang="en-US" sz="1400">
                <a:latin typeface="Arial" panose="020B0604020202020204" pitchFamily="34" charset="0"/>
                <a:cs typeface="Arial" panose="020B0604020202020204" pitchFamily="34" charset="0"/>
              </a:rPr>
              <a:t>Docker Machine (</a:t>
            </a:r>
            <a:r>
              <a:rPr lang="ru-RU" sz="1400">
                <a:latin typeface="Arial" panose="020B0604020202020204" pitchFamily="34" charset="0"/>
                <a:cs typeface="Arial" panose="020B0604020202020204" pitchFamily="34" charset="0"/>
              </a:rPr>
              <a:t>управление хостами)</a:t>
            </a:r>
          </a:p>
          <a:p>
            <a:pPr fontAlgn="base"/>
            <a:r>
              <a:rPr lang="en-US" sz="1400">
                <a:latin typeface="Arial" panose="020B0604020202020204" pitchFamily="34" charset="0"/>
                <a:cs typeface="Arial" panose="020B0604020202020204" pitchFamily="34" charset="0"/>
              </a:rPr>
              <a:t>Docker Compose (</a:t>
            </a:r>
            <a:r>
              <a:rPr lang="ru-RU" sz="1400" err="1">
                <a:latin typeface="Arial" panose="020B0604020202020204" pitchFamily="34" charset="0"/>
                <a:cs typeface="Arial" panose="020B0604020202020204" pitchFamily="34" charset="0"/>
              </a:rPr>
              <a:t>оркестрация</a:t>
            </a:r>
            <a:r>
              <a:rPr lang="ru-RU" sz="1400">
                <a:latin typeface="Arial" panose="020B0604020202020204" pitchFamily="34" charset="0"/>
                <a:cs typeface="Arial" panose="020B0604020202020204" pitchFamily="34" charset="0"/>
              </a:rPr>
              <a:t> контейнеров)</a:t>
            </a:r>
          </a:p>
          <a:p>
            <a:pPr fontAlgn="base"/>
            <a:r>
              <a:rPr lang="en-US" sz="1400">
                <a:latin typeface="Arial" panose="020B0604020202020204" pitchFamily="34" charset="0"/>
                <a:cs typeface="Arial" panose="020B0604020202020204" pitchFamily="34" charset="0"/>
              </a:rPr>
              <a:t>Docker Swarm (</a:t>
            </a:r>
            <a:r>
              <a:rPr lang="ru-RU" sz="1400">
                <a:latin typeface="Arial" panose="020B0604020202020204" pitchFamily="34" charset="0"/>
                <a:cs typeface="Arial" panose="020B0604020202020204" pitchFamily="34" charset="0"/>
              </a:rPr>
              <a:t>кластеризация)</a:t>
            </a:r>
          </a:p>
          <a:p>
            <a:pPr fontAlgn="base"/>
            <a:r>
              <a:rPr lang="en-US" sz="1400">
                <a:latin typeface="Arial" panose="020B0604020202020204" pitchFamily="34" charset="0"/>
                <a:cs typeface="Arial" panose="020B0604020202020204" pitchFamily="34" charset="0"/>
              </a:rPr>
              <a:t>Docker Orca (</a:t>
            </a:r>
            <a:r>
              <a:rPr lang="ru-RU" sz="1400">
                <a:latin typeface="Arial" panose="020B0604020202020204" pitchFamily="34" charset="0"/>
                <a:cs typeface="Arial" panose="020B0604020202020204" pitchFamily="34" charset="0"/>
              </a:rPr>
              <a:t>управление приложениями)</a:t>
            </a:r>
          </a:p>
          <a:p>
            <a:pPr fontAlgn="base"/>
            <a:r>
              <a:rPr lang="en-US" sz="1400" err="1">
                <a:latin typeface="Arial" panose="020B0604020202020204" pitchFamily="34" charset="0"/>
                <a:cs typeface="Arial" panose="020B0604020202020204" pitchFamily="34" charset="0"/>
              </a:rPr>
              <a:t>Kitematic</a:t>
            </a:r>
            <a:r>
              <a:rPr lang="en-US" sz="1400">
                <a:latin typeface="Arial" panose="020B0604020202020204" pitchFamily="34" charset="0"/>
                <a:cs typeface="Arial" panose="020B0604020202020204" pitchFamily="34" charset="0"/>
              </a:rPr>
              <a:t> (GUI)</a:t>
            </a:r>
          </a:p>
          <a:p>
            <a:endParaRPr lang="en-US" sz="1400">
              <a:latin typeface="Arial" panose="020B0604020202020204" pitchFamily="34" charset="0"/>
              <a:cs typeface="Arial" panose="020B0604020202020204" pitchFamily="34" charset="0"/>
            </a:endParaRPr>
          </a:p>
        </p:txBody>
      </p:sp>
      <p:pic>
        <p:nvPicPr>
          <p:cNvPr id="11266" name="Picture 2" descr="https://lh5.googleusercontent.com/FcAntzAorKTROHEXyA9--w3cKOpPhTQIUqUxpv0APklhef-Tw3r5B5L1Ob5SXTJwV0L0XR0_w8vTXjLO2BEYr_TuBwBHQlCeW67uAIzvz8KUHXLtH55GxgUnXZyizgXSyzTVF_RVYDU">
            <a:extLst>
              <a:ext uri="{FF2B5EF4-FFF2-40B4-BE49-F238E27FC236}">
                <a16:creationId xmlns:a16="http://schemas.microsoft.com/office/drawing/2014/main" id="{5A51D929-E960-8A4E-AB98-68151A97FA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0786" y="2844727"/>
            <a:ext cx="3165309" cy="1908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5304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a:latin typeface="Arial" panose="020B0604020202020204" pitchFamily="34" charset="0"/>
                <a:cs typeface="Arial" panose="020B0604020202020204" pitchFamily="34" charset="0"/>
              </a:rPr>
              <a:t>Docker Engine</a:t>
            </a:r>
            <a:endParaRPr lang="en-US" sz="2400" b="1">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12</a:t>
            </a:fld>
            <a:endParaRPr lang="en-US"/>
          </a:p>
        </p:txBody>
      </p:sp>
      <p:sp>
        <p:nvSpPr>
          <p:cNvPr id="6" name="Content Placeholder 5">
            <a:extLst>
              <a:ext uri="{FF2B5EF4-FFF2-40B4-BE49-F238E27FC236}">
                <a16:creationId xmlns:a16="http://schemas.microsoft.com/office/drawing/2014/main" id="{BD94F703-9C28-CF47-924A-6413E97ACF4A}"/>
              </a:ext>
            </a:extLst>
          </p:cNvPr>
          <p:cNvSpPr>
            <a:spLocks noGrp="1"/>
          </p:cNvSpPr>
          <p:nvPr>
            <p:ph sz="quarter" idx="10"/>
          </p:nvPr>
        </p:nvSpPr>
        <p:spPr>
          <a:xfrm>
            <a:off x="360364" y="806824"/>
            <a:ext cx="4650907" cy="3669926"/>
          </a:xfrm>
        </p:spPr>
        <p:txBody>
          <a:bodyPr/>
          <a:lstStyle/>
          <a:p>
            <a:r>
              <a:rPr lang="ru" sz="1400" i="1" dirty="0">
                <a:latin typeface="Arial" panose="020B0604020202020204" pitchFamily="34" charset="0"/>
                <a:cs typeface="Arial" panose="020B0604020202020204" pitchFamily="34" charset="0"/>
              </a:rPr>
              <a:t>Docker Engine</a:t>
            </a:r>
            <a:r>
              <a:rPr lang="ru" sz="1400" dirty="0">
                <a:latin typeface="Arial" panose="020B0604020202020204" pitchFamily="34" charset="0"/>
                <a:cs typeface="Arial" panose="020B0604020202020204" pitchFamily="34" charset="0"/>
              </a:rPr>
              <a:t> - это клиент-серверное приложение с такими основными компонентами:</a:t>
            </a:r>
          </a:p>
          <a:p>
            <a:pPr fontAlgn="base"/>
            <a:r>
              <a:rPr lang="ru" sz="1400" dirty="0">
                <a:latin typeface="Arial" panose="020B0604020202020204" pitchFamily="34" charset="0"/>
                <a:cs typeface="Arial" panose="020B0604020202020204" pitchFamily="34" charset="0"/>
              </a:rPr>
              <a:t>Сервер, который является долговременной программой, называемой процессом демон ( dockerd).</a:t>
            </a:r>
          </a:p>
          <a:p>
            <a:pPr fontAlgn="base"/>
            <a:r>
              <a:rPr lang="ru" sz="1400" dirty="0">
                <a:latin typeface="Arial" panose="020B0604020202020204" pitchFamily="34" charset="0"/>
                <a:cs typeface="Arial" panose="020B0604020202020204" pitchFamily="34" charset="0"/>
              </a:rPr>
              <a:t>REST API - определяет интерфейсы, которые программы могут использовать для общения с демоном и инструктировать его, что делать.</a:t>
            </a:r>
          </a:p>
          <a:p>
            <a:pPr fontAlgn="base"/>
            <a:r>
              <a:rPr lang="ru" sz="1400" dirty="0">
                <a:latin typeface="Arial" panose="020B0604020202020204" pitchFamily="34" charset="0"/>
                <a:cs typeface="Arial" panose="020B0604020202020204" pitchFamily="34" charset="0"/>
              </a:rPr>
              <a:t>Клиент интерфейса командной строки (CLI, docker команды)</a:t>
            </a:r>
          </a:p>
          <a:p>
            <a:endParaRPr lang="en-US" sz="1400" dirty="0">
              <a:latin typeface="Arial" panose="020B0604020202020204" pitchFamily="34" charset="0"/>
              <a:cs typeface="Arial" panose="020B0604020202020204" pitchFamily="34" charset="0"/>
            </a:endParaRPr>
          </a:p>
        </p:txBody>
      </p:sp>
      <p:pic>
        <p:nvPicPr>
          <p:cNvPr id="14338" name="Picture 2" descr="https://lh3.googleusercontent.com/sa-uL3MRVuRsW2MLE5EewxwzZfSSAHyZlbxanF88Gx7zEN0Y6QOKt2SJ_B6yE8-b2ygKa10mL5YqELPe8zuFZ-d6ERNRwa0drYWZBDntJjJpZMpdbY711gS9dO18y2mt7dYdtuiWyr4">
            <a:extLst>
              <a:ext uri="{FF2B5EF4-FFF2-40B4-BE49-F238E27FC236}">
                <a16:creationId xmlns:a16="http://schemas.microsoft.com/office/drawing/2014/main" id="{EEB2D6B1-FD91-2349-90B2-E5C4B6F03C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3713" y="1154579"/>
            <a:ext cx="4245476" cy="3322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49407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b="1">
                <a:latin typeface="Arial" panose="020B0604020202020204" pitchFamily="34" charset="0"/>
                <a:cs typeface="Arial" panose="020B0604020202020204" pitchFamily="34" charset="0"/>
              </a:rPr>
              <a:t>Архитектура </a:t>
            </a:r>
            <a:r>
              <a:rPr lang="en-US" b="1">
                <a:latin typeface="Arial" panose="020B0604020202020204" pitchFamily="34" charset="0"/>
                <a:cs typeface="Arial" panose="020B0604020202020204" pitchFamily="34" charset="0"/>
              </a:rPr>
              <a:t>Docker</a:t>
            </a:r>
            <a:endParaRPr lang="en-US" sz="2400" b="1">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13</a:t>
            </a:fld>
            <a:endParaRPr lang="en-US"/>
          </a:p>
        </p:txBody>
      </p:sp>
      <p:pic>
        <p:nvPicPr>
          <p:cNvPr id="16386" name="Picture 2" descr="https://lh6.googleusercontent.com/edpe51chG_JxLc81d24iJ6ADpbuFdEibOZ_n8itHyzqdg-Fav3CK2WEG6mzJH8Uyqsw4sgh36OVFVU_2ndsdnOWbFKtPhO7nuUys4MaC6NqJ8UzhQcOOxwr1Ur6p4IwJe6zB-VueOrs">
            <a:extLst>
              <a:ext uri="{FF2B5EF4-FFF2-40B4-BE49-F238E27FC236}">
                <a16:creationId xmlns:a16="http://schemas.microsoft.com/office/drawing/2014/main" id="{0CD3A06D-32D0-AC40-9BDC-1652F4AB5E89}"/>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1373188" y="971550"/>
            <a:ext cx="6400800" cy="334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5279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b="1" err="1">
                <a:latin typeface="Arial" panose="020B0604020202020204" pitchFamily="34" charset="0"/>
                <a:cs typeface="Arial" panose="020B0604020202020204" pitchFamily="34" charset="0"/>
              </a:rPr>
              <a:t>Обьекты</a:t>
            </a:r>
            <a:r>
              <a:rPr lang="ru-RU" b="1">
                <a:latin typeface="Arial" panose="020B0604020202020204" pitchFamily="34" charset="0"/>
                <a:cs typeface="Arial" panose="020B0604020202020204" pitchFamily="34" charset="0"/>
              </a:rPr>
              <a:t> </a:t>
            </a:r>
            <a:r>
              <a:rPr lang="en-US" b="1">
                <a:latin typeface="Arial" panose="020B0604020202020204" pitchFamily="34" charset="0"/>
                <a:cs typeface="Arial" panose="020B0604020202020204" pitchFamily="34" charset="0"/>
              </a:rPr>
              <a:t>Docker</a:t>
            </a:r>
            <a:endParaRPr lang="en-US" sz="2400" b="1">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14</a:t>
            </a:fld>
            <a:endParaRPr lang="en-US"/>
          </a:p>
        </p:txBody>
      </p:sp>
      <p:pic>
        <p:nvPicPr>
          <p:cNvPr id="8" name="Content Placeholder 9">
            <a:extLst>
              <a:ext uri="{FF2B5EF4-FFF2-40B4-BE49-F238E27FC236}">
                <a16:creationId xmlns:a16="http://schemas.microsoft.com/office/drawing/2014/main" id="{8F2B34F2-DF82-524D-8D5D-44EA8CB72901}"/>
              </a:ext>
            </a:extLst>
          </p:cNvPr>
          <p:cNvPicPr>
            <a:picLocks noGrp="1" noChangeAspect="1"/>
          </p:cNvPicPr>
          <p:nvPr>
            <p:ph sz="quarter" idx="10"/>
          </p:nvPr>
        </p:nvPicPr>
        <p:blipFill>
          <a:blip r:embed="rId3"/>
          <a:stretch>
            <a:fillRect/>
          </a:stretch>
        </p:blipFill>
        <p:spPr>
          <a:xfrm>
            <a:off x="2313668" y="872981"/>
            <a:ext cx="4516664" cy="3655023"/>
          </a:xfrm>
          <a:prstGeom prst="rect">
            <a:avLst/>
          </a:prstGeom>
        </p:spPr>
      </p:pic>
    </p:spTree>
    <p:extLst>
      <p:ext uri="{BB962C8B-B14F-4D97-AF65-F5344CB8AC3E}">
        <p14:creationId xmlns:p14="http://schemas.microsoft.com/office/powerpoint/2010/main" val="8576645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b="1">
                <a:latin typeface="Arial" panose="020B0604020202020204" pitchFamily="34" charset="0"/>
                <a:cs typeface="Arial" panose="020B0604020202020204" pitchFamily="34" charset="0"/>
              </a:rPr>
              <a:t>Основные технологии</a:t>
            </a:r>
            <a:endParaRPr lang="en-US" sz="2400" b="1">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15</a:t>
            </a:fld>
            <a:endParaRPr lang="en-US"/>
          </a:p>
        </p:txBody>
      </p:sp>
      <p:sp>
        <p:nvSpPr>
          <p:cNvPr id="6" name="Content Placeholder 5">
            <a:extLst>
              <a:ext uri="{FF2B5EF4-FFF2-40B4-BE49-F238E27FC236}">
                <a16:creationId xmlns:a16="http://schemas.microsoft.com/office/drawing/2014/main" id="{BD94F703-9C28-CF47-924A-6413E97ACF4A}"/>
              </a:ext>
            </a:extLst>
          </p:cNvPr>
          <p:cNvSpPr>
            <a:spLocks noGrp="1"/>
          </p:cNvSpPr>
          <p:nvPr>
            <p:ph sz="quarter" idx="10"/>
          </p:nvPr>
        </p:nvSpPr>
        <p:spPr>
          <a:xfrm>
            <a:off x="123372" y="806824"/>
            <a:ext cx="8904514" cy="3932090"/>
          </a:xfrm>
        </p:spPr>
        <p:txBody>
          <a:bodyPr/>
          <a:lstStyle/>
          <a:p>
            <a:pPr marL="230400" indent="-230400">
              <a:lnSpc>
                <a:spcPct val="70000"/>
              </a:lnSpc>
              <a:spcBef>
                <a:spcPts val="600"/>
              </a:spcBef>
              <a:spcAft>
                <a:spcPts val="0"/>
              </a:spcAft>
              <a:buNone/>
            </a:pPr>
            <a:r>
              <a:rPr lang="ru" sz="1050">
                <a:latin typeface="+mn-lt"/>
              </a:rPr>
              <a:t>Docker написан на Go и использует несколько функций ядра Linux для обеспечения его функциональности.</a:t>
            </a:r>
          </a:p>
          <a:p>
            <a:pPr marL="230400" indent="-230400">
              <a:lnSpc>
                <a:spcPct val="70000"/>
              </a:lnSpc>
              <a:spcBef>
                <a:spcPts val="600"/>
              </a:spcBef>
              <a:spcAft>
                <a:spcPts val="0"/>
              </a:spcAft>
              <a:buNone/>
            </a:pPr>
            <a:r>
              <a:rPr lang="ru" sz="1050" b="1">
                <a:latin typeface="+mn-lt"/>
              </a:rPr>
              <a:t>Пространства имен -</a:t>
            </a:r>
            <a:r>
              <a:rPr lang="en-US" sz="1050" b="1">
                <a:latin typeface="+mn-lt"/>
              </a:rPr>
              <a:t> Namespaces</a:t>
            </a:r>
            <a:endParaRPr lang="ru" sz="1050" b="1">
              <a:latin typeface="+mn-lt"/>
            </a:endParaRPr>
          </a:p>
          <a:p>
            <a:pPr marL="230400" indent="-230400">
              <a:lnSpc>
                <a:spcPct val="70000"/>
              </a:lnSpc>
              <a:spcBef>
                <a:spcPts val="600"/>
              </a:spcBef>
              <a:spcAft>
                <a:spcPts val="0"/>
              </a:spcAft>
              <a:buNone/>
            </a:pPr>
            <a:r>
              <a:rPr lang="ru" sz="1050">
                <a:latin typeface="+mn-lt"/>
              </a:rPr>
              <a:t>Docker использует технологию, называемую пространства имен, чтобы обеспечить изолированное рабочее пространство, называемое контейнером. Когда вы запускаете контейнер, Docker создает набор пространств имен для этого контейнера.</a:t>
            </a:r>
          </a:p>
          <a:p>
            <a:pPr marL="230400" indent="-230400">
              <a:lnSpc>
                <a:spcPct val="70000"/>
              </a:lnSpc>
              <a:spcBef>
                <a:spcPts val="600"/>
              </a:spcBef>
              <a:spcAft>
                <a:spcPts val="0"/>
              </a:spcAft>
              <a:buNone/>
            </a:pPr>
            <a:r>
              <a:rPr lang="ru" sz="1050">
                <a:latin typeface="+mn-lt"/>
              </a:rPr>
              <a:t>Эти пространства имен обеспечивают уровень изоляции. Каждый аспект контейнера выполняется в отдельном пространстве имен, и его доступ ограничен этим пространством имен.</a:t>
            </a:r>
          </a:p>
          <a:p>
            <a:pPr marL="230400" indent="-230400">
              <a:lnSpc>
                <a:spcPct val="70000"/>
              </a:lnSpc>
              <a:spcBef>
                <a:spcPts val="600"/>
              </a:spcBef>
              <a:spcAft>
                <a:spcPts val="0"/>
              </a:spcAft>
              <a:buNone/>
            </a:pPr>
            <a:r>
              <a:rPr lang="ru" sz="1050">
                <a:latin typeface="+mn-lt"/>
              </a:rPr>
              <a:t>Docker Engine использует пространства имен, такие как следующие в Linux:</a:t>
            </a:r>
          </a:p>
          <a:p>
            <a:pPr marL="230400" indent="-230400">
              <a:lnSpc>
                <a:spcPct val="70000"/>
              </a:lnSpc>
              <a:spcBef>
                <a:spcPts val="600"/>
              </a:spcBef>
              <a:spcAft>
                <a:spcPts val="0"/>
              </a:spcAft>
            </a:pPr>
            <a:r>
              <a:rPr lang="ru" sz="1050">
                <a:latin typeface="+mn-lt"/>
              </a:rPr>
              <a:t>Пространство имен </a:t>
            </a:r>
            <a:r>
              <a:rPr lang="ru" sz="1050" b="1">
                <a:latin typeface="+mn-lt"/>
              </a:rPr>
              <a:t>pid</a:t>
            </a:r>
            <a:r>
              <a:rPr lang="ru" sz="1050">
                <a:latin typeface="+mn-lt"/>
              </a:rPr>
              <a:t>: изоляция процесса (PID: идентификатор процесса).</a:t>
            </a:r>
          </a:p>
          <a:p>
            <a:pPr marL="230400" indent="-230400">
              <a:lnSpc>
                <a:spcPct val="70000"/>
              </a:lnSpc>
              <a:spcBef>
                <a:spcPts val="600"/>
              </a:spcBef>
              <a:spcAft>
                <a:spcPts val="0"/>
              </a:spcAft>
            </a:pPr>
            <a:r>
              <a:rPr lang="ru" sz="1050">
                <a:latin typeface="+mn-lt"/>
              </a:rPr>
              <a:t>Пространство имен </a:t>
            </a:r>
            <a:r>
              <a:rPr lang="ru" sz="1050" b="1">
                <a:latin typeface="+mn-lt"/>
              </a:rPr>
              <a:t>net</a:t>
            </a:r>
            <a:r>
              <a:rPr lang="ru" sz="1050">
                <a:latin typeface="+mn-lt"/>
              </a:rPr>
              <a:t>: Управление сетевыми интерфейсами (NET: Сеть).</a:t>
            </a:r>
          </a:p>
          <a:p>
            <a:pPr marL="230400" indent="-230400">
              <a:lnSpc>
                <a:spcPct val="70000"/>
              </a:lnSpc>
              <a:spcBef>
                <a:spcPts val="600"/>
              </a:spcBef>
              <a:spcAft>
                <a:spcPts val="0"/>
              </a:spcAft>
            </a:pPr>
            <a:r>
              <a:rPr lang="ru" sz="1050">
                <a:latin typeface="+mn-lt"/>
              </a:rPr>
              <a:t>Пространство имен </a:t>
            </a:r>
            <a:r>
              <a:rPr lang="ru" sz="1050" b="1">
                <a:latin typeface="+mn-lt"/>
              </a:rPr>
              <a:t>ipc</a:t>
            </a:r>
            <a:r>
              <a:rPr lang="ru" sz="1050">
                <a:latin typeface="+mn-lt"/>
              </a:rPr>
              <a:t>: Управление доступом к ресурсам IPC (IPC: InterProcess Communication).</a:t>
            </a:r>
          </a:p>
          <a:p>
            <a:pPr marL="230400" indent="-230400">
              <a:lnSpc>
                <a:spcPct val="70000"/>
              </a:lnSpc>
              <a:spcBef>
                <a:spcPts val="600"/>
              </a:spcBef>
              <a:spcAft>
                <a:spcPts val="0"/>
              </a:spcAft>
            </a:pPr>
            <a:r>
              <a:rPr lang="ru" sz="1050">
                <a:latin typeface="+mn-lt"/>
              </a:rPr>
              <a:t>Пространство имен </a:t>
            </a:r>
            <a:r>
              <a:rPr lang="ru" sz="1050" b="1">
                <a:latin typeface="+mn-lt"/>
              </a:rPr>
              <a:t>mnt</a:t>
            </a:r>
            <a:r>
              <a:rPr lang="ru" sz="1050">
                <a:latin typeface="+mn-lt"/>
              </a:rPr>
              <a:t>: Управление точками монтирования файловой системы (MNT: Mount).</a:t>
            </a:r>
          </a:p>
          <a:p>
            <a:pPr marL="230400" indent="-230400">
              <a:lnSpc>
                <a:spcPct val="70000"/>
              </a:lnSpc>
              <a:spcBef>
                <a:spcPts val="600"/>
              </a:spcBef>
              <a:spcAft>
                <a:spcPts val="0"/>
              </a:spcAft>
            </a:pPr>
            <a:r>
              <a:rPr lang="ru" sz="1050">
                <a:latin typeface="+mn-lt"/>
              </a:rPr>
              <a:t>Пространство имен </a:t>
            </a:r>
            <a:r>
              <a:rPr lang="ru" sz="1050" b="1">
                <a:latin typeface="+mn-lt"/>
              </a:rPr>
              <a:t>uts</a:t>
            </a:r>
            <a:r>
              <a:rPr lang="ru" sz="1050">
                <a:latin typeface="+mn-lt"/>
              </a:rPr>
              <a:t>: изоляция идентификаторов ядра и версии. (UTS: Unix Timesharing System).</a:t>
            </a:r>
          </a:p>
          <a:p>
            <a:pPr marL="230400" indent="-230400">
              <a:lnSpc>
                <a:spcPct val="70000"/>
              </a:lnSpc>
              <a:spcBef>
                <a:spcPts val="600"/>
              </a:spcBef>
              <a:spcAft>
                <a:spcPts val="0"/>
              </a:spcAft>
              <a:buNone/>
            </a:pPr>
            <a:r>
              <a:rPr lang="ru" sz="1050" b="1">
                <a:latin typeface="+mn-lt"/>
              </a:rPr>
              <a:t>Контрольные группы - </a:t>
            </a:r>
            <a:r>
              <a:rPr lang="en-US" sz="1050" b="1">
                <a:latin typeface="+mn-lt"/>
              </a:rPr>
              <a:t>Control groups</a:t>
            </a:r>
            <a:endParaRPr lang="ru" sz="1050" b="1">
              <a:latin typeface="+mn-lt"/>
            </a:endParaRPr>
          </a:p>
          <a:p>
            <a:pPr marL="230400" indent="-230400">
              <a:lnSpc>
                <a:spcPct val="70000"/>
              </a:lnSpc>
              <a:spcBef>
                <a:spcPts val="600"/>
              </a:spcBef>
              <a:spcAft>
                <a:spcPts val="0"/>
              </a:spcAft>
              <a:buNone/>
            </a:pPr>
            <a:r>
              <a:rPr lang="ru" sz="1050" b="1">
                <a:latin typeface="+mn-lt"/>
              </a:rPr>
              <a:t>	</a:t>
            </a:r>
            <a:r>
              <a:rPr lang="ru" sz="1050">
                <a:latin typeface="+mn-lt"/>
              </a:rPr>
              <a:t>Docker Engine в Linux также использует другую технологию, называемую контрольными группами (cgroups). Cgroup ограничивает приложение определенным набором ресурсов. Группы управления позволяют Docker Engine обмениваться доступными аппаратными ресурсами с контейнерами и дополнительно устанавливать ограничения и ограничения. Например, вы можете ограничить доступную память для конкретного контейнера.</a:t>
            </a:r>
          </a:p>
          <a:p>
            <a:pPr marL="230400" indent="-230400">
              <a:lnSpc>
                <a:spcPct val="70000"/>
              </a:lnSpc>
              <a:spcBef>
                <a:spcPts val="600"/>
              </a:spcBef>
              <a:spcAft>
                <a:spcPts val="0"/>
              </a:spcAft>
              <a:buNone/>
            </a:pPr>
            <a:r>
              <a:rPr lang="en-US" sz="1050" b="1">
                <a:latin typeface="+mn-lt"/>
              </a:rPr>
              <a:t>Union file systems</a:t>
            </a:r>
          </a:p>
          <a:p>
            <a:pPr marL="230400" indent="-230400">
              <a:lnSpc>
                <a:spcPct val="70000"/>
              </a:lnSpc>
              <a:spcBef>
                <a:spcPts val="600"/>
              </a:spcBef>
              <a:spcAft>
                <a:spcPts val="0"/>
              </a:spcAft>
            </a:pPr>
            <a:r>
              <a:rPr lang="ru" sz="1050">
                <a:latin typeface="+mn-lt"/>
              </a:rPr>
              <a:t>Файловые системы Union, или UnionFS, - это файловые системы, которые работают путем создания слоев, что делает их очень легкими и быстрыми. Docker Engine использует UnionFS для предоставления строительных блоков для контейнеров. Docker Engine может использовать несколько вариантов UnionFS, включая AUFS, btrfs, vfs и DeviceMapper.</a:t>
            </a:r>
          </a:p>
          <a:p>
            <a:pPr marL="0" indent="0">
              <a:lnSpc>
                <a:spcPct val="70000"/>
              </a:lnSpc>
              <a:spcBef>
                <a:spcPts val="600"/>
              </a:spcBef>
              <a:spcAft>
                <a:spcPts val="0"/>
              </a:spcAft>
              <a:buNone/>
            </a:pPr>
            <a:r>
              <a:rPr lang="ru" sz="1050" b="1">
                <a:latin typeface="+mn-lt"/>
              </a:rPr>
              <a:t>Формат контейнера</a:t>
            </a:r>
          </a:p>
          <a:p>
            <a:pPr marL="230400" indent="-230400">
              <a:lnSpc>
                <a:spcPct val="70000"/>
              </a:lnSpc>
              <a:spcBef>
                <a:spcPts val="600"/>
              </a:spcBef>
              <a:spcAft>
                <a:spcPts val="0"/>
              </a:spcAft>
            </a:pPr>
            <a:r>
              <a:rPr lang="ru" sz="1050">
                <a:latin typeface="+mn-lt"/>
              </a:rPr>
              <a:t>Docker Engine объединяет пространства имен, группы управления и UnionFS в оболочку, называемую форматом контейнера. Формат контейнера по умолчанию - libcontainer. В будущем Docker может поддерживать другие форматы контейнеров путем интеграции с такими технологиями, как BSD Jails или Solaris Zones.</a:t>
            </a:r>
            <a:endParaRPr lang="en-US" sz="1050">
              <a:latin typeface="+mn-lt"/>
            </a:endParaRPr>
          </a:p>
        </p:txBody>
      </p:sp>
    </p:spTree>
    <p:extLst>
      <p:ext uri="{BB962C8B-B14F-4D97-AF65-F5344CB8AC3E}">
        <p14:creationId xmlns:p14="http://schemas.microsoft.com/office/powerpoint/2010/main" val="29012919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a:latin typeface="Arial" panose="020B0604020202020204" pitchFamily="34" charset="0"/>
                <a:cs typeface="Arial" panose="020B0604020202020204" pitchFamily="34" charset="0"/>
              </a:rPr>
              <a:t>Docker network</a:t>
            </a:r>
            <a:endParaRPr lang="en-US" sz="2400" b="1">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16</a:t>
            </a:fld>
            <a:endParaRPr lang="en-US"/>
          </a:p>
        </p:txBody>
      </p:sp>
      <p:sp>
        <p:nvSpPr>
          <p:cNvPr id="6" name="Content Placeholder 5">
            <a:extLst>
              <a:ext uri="{FF2B5EF4-FFF2-40B4-BE49-F238E27FC236}">
                <a16:creationId xmlns:a16="http://schemas.microsoft.com/office/drawing/2014/main" id="{BD94F703-9C28-CF47-924A-6413E97ACF4A}"/>
              </a:ext>
            </a:extLst>
          </p:cNvPr>
          <p:cNvSpPr>
            <a:spLocks noGrp="1"/>
          </p:cNvSpPr>
          <p:nvPr>
            <p:ph sz="quarter" idx="10"/>
          </p:nvPr>
        </p:nvSpPr>
        <p:spPr>
          <a:xfrm>
            <a:off x="217714" y="806823"/>
            <a:ext cx="8694057" cy="4019815"/>
          </a:xfrm>
        </p:spPr>
        <p:txBody>
          <a:bodyPr/>
          <a:lstStyle/>
          <a:p>
            <a:pPr marL="230400" indent="-230400">
              <a:lnSpc>
                <a:spcPct val="90000"/>
              </a:lnSpc>
              <a:spcBef>
                <a:spcPts val="600"/>
              </a:spcBef>
              <a:spcAft>
                <a:spcPts val="0"/>
              </a:spcAft>
              <a:buNone/>
            </a:pPr>
            <a:r>
              <a:rPr lang="ru">
                <a:latin typeface="+mn-lt"/>
              </a:rPr>
              <a:t>Сетевая подсистема Docker является подключаемой с использованием драйверов. Несколько драйверов существуют по умолчанию и предоставляют основные сетевые функции:</a:t>
            </a:r>
          </a:p>
          <a:p>
            <a:pPr marL="230400" indent="-230400">
              <a:lnSpc>
                <a:spcPct val="90000"/>
              </a:lnSpc>
              <a:spcBef>
                <a:spcPts val="600"/>
              </a:spcBef>
              <a:spcAft>
                <a:spcPts val="0"/>
              </a:spcAft>
            </a:pPr>
            <a:r>
              <a:rPr lang="en-US" b="1">
                <a:latin typeface="+mn-lt"/>
              </a:rPr>
              <a:t>bridge</a:t>
            </a:r>
            <a:r>
              <a:rPr lang="en-US">
                <a:latin typeface="+mn-lt"/>
              </a:rPr>
              <a:t> </a:t>
            </a:r>
            <a:r>
              <a:rPr lang="ru">
                <a:latin typeface="+mn-lt"/>
              </a:rPr>
              <a:t>: сетевой драйвер по умолчанию. Если вы не указываете драйвер, это тип сети, которую вы создаете. Мостовые сети обычно используются, когда ваши приложения работают в автономных контейнерах, которые должны взаимодействовать. Определяемые пользователем </a:t>
            </a:r>
            <a:r>
              <a:rPr lang="en-US">
                <a:latin typeface="+mn-lt"/>
              </a:rPr>
              <a:t>bridge </a:t>
            </a:r>
            <a:r>
              <a:rPr lang="ru">
                <a:latin typeface="+mn-lt"/>
              </a:rPr>
              <a:t>сети лучше всего подходят, когда вам нужно несколько контейнеров для связи на одном хосте Docker.</a:t>
            </a:r>
          </a:p>
          <a:p>
            <a:pPr marL="230400" indent="-230400">
              <a:lnSpc>
                <a:spcPct val="90000"/>
              </a:lnSpc>
              <a:spcBef>
                <a:spcPts val="600"/>
              </a:spcBef>
              <a:spcAft>
                <a:spcPts val="0"/>
              </a:spcAft>
            </a:pPr>
            <a:r>
              <a:rPr lang="ru" b="1">
                <a:latin typeface="+mn-lt"/>
              </a:rPr>
              <a:t>host</a:t>
            </a:r>
            <a:r>
              <a:rPr lang="ru">
                <a:latin typeface="+mn-lt"/>
              </a:rPr>
              <a:t>: для автономных контейнеров: удалите сетевую изоляцию между контейнером и Docker-хостом и используйте непосредственное использование сети хоста. хост доступен только для сервисов роя на Docker 17.06 и выше. </a:t>
            </a:r>
            <a:r>
              <a:rPr lang="en-US">
                <a:latin typeface="+mn-lt"/>
              </a:rPr>
              <a:t>Host </a:t>
            </a:r>
            <a:r>
              <a:rPr lang="ru">
                <a:latin typeface="+mn-lt"/>
              </a:rPr>
              <a:t>сети лучше всего подходят, когда сетевой стек не должен быть изолирован от хоста Docker, но вы хотите, чтобы другие аспекты контейнера были изолированы.</a:t>
            </a:r>
          </a:p>
          <a:p>
            <a:pPr marL="230400" indent="-230400">
              <a:lnSpc>
                <a:spcPct val="90000"/>
              </a:lnSpc>
              <a:spcBef>
                <a:spcPts val="600"/>
              </a:spcBef>
              <a:spcAft>
                <a:spcPts val="0"/>
              </a:spcAft>
            </a:pPr>
            <a:r>
              <a:rPr lang="en-US" b="1">
                <a:latin typeface="+mn-lt"/>
              </a:rPr>
              <a:t>overlay</a:t>
            </a:r>
            <a:r>
              <a:rPr lang="en-US">
                <a:latin typeface="+mn-lt"/>
              </a:rPr>
              <a:t> </a:t>
            </a:r>
            <a:r>
              <a:rPr lang="ru">
                <a:latin typeface="+mn-lt"/>
              </a:rPr>
              <a:t>: оверлейные сети соединяют несколько демонов Docker вместе и позволяют сервисам Swarm связываться друг с другом. Вы также можете использовать оверлейные сети для облегчения связи между сервисом Swarm и автономным контейнером или между двумя автономными контейнерами на разных демонах Docker. Эта стратегия устраняет необходимость выполнять маршрутизацию на уровне ОС между этими контейнерами. </a:t>
            </a:r>
            <a:r>
              <a:rPr lang="en-US">
                <a:latin typeface="+mn-lt"/>
              </a:rPr>
              <a:t>O</a:t>
            </a:r>
            <a:r>
              <a:rPr lang="en-US" b="1"/>
              <a:t>verlay</a:t>
            </a:r>
            <a:r>
              <a:rPr lang="ru">
                <a:latin typeface="+mn-lt"/>
              </a:rPr>
              <a:t> сети лучше всего подходят, когда вам нужны контейнеры, работающие на разных хостах Docker, или когда несколько приложений работают вместе с использованием сервисов Swarm.</a:t>
            </a:r>
          </a:p>
          <a:p>
            <a:pPr marL="230400" indent="-230400">
              <a:lnSpc>
                <a:spcPct val="90000"/>
              </a:lnSpc>
              <a:spcBef>
                <a:spcPts val="600"/>
              </a:spcBef>
              <a:spcAft>
                <a:spcPts val="0"/>
              </a:spcAft>
            </a:pPr>
            <a:r>
              <a:rPr lang="ru" b="1">
                <a:latin typeface="+mn-lt"/>
              </a:rPr>
              <a:t>macvlan</a:t>
            </a:r>
            <a:r>
              <a:rPr lang="ru">
                <a:latin typeface="+mn-lt"/>
              </a:rPr>
              <a:t>: сети Macvlan позволяют назначать MAC-адрес контейнеру, делая его физическим устройством в вашей сети. Демон Docker направляет трафик в контейнеры по их MAC-адресам. Использование драйвера macvlan иногда является лучшим выбором при работе с устаревшими приложениями, которые ожидают непосредственного подключения к физической сети, а не маршрутизации через сетевой стек хоста Docker. Сети Macvlan лучше всего подходят, когда вы переходите с настройки виртуальной машины или вам нужны контейнеры, чтобы выглядеть как физические хосты в вашей сети, каждый из которых имеет уникальный MAC-адрес.</a:t>
            </a:r>
          </a:p>
          <a:p>
            <a:pPr marL="230400" indent="-230400">
              <a:lnSpc>
                <a:spcPct val="90000"/>
              </a:lnSpc>
              <a:spcBef>
                <a:spcPts val="600"/>
              </a:spcBef>
              <a:spcAft>
                <a:spcPts val="0"/>
              </a:spcAft>
            </a:pPr>
            <a:r>
              <a:rPr lang="ru" b="1">
                <a:latin typeface="+mn-lt"/>
              </a:rPr>
              <a:t>none</a:t>
            </a:r>
            <a:r>
              <a:rPr lang="ru">
                <a:latin typeface="+mn-lt"/>
              </a:rPr>
              <a:t>: для этого контейнера отключите все сети. Обычно используется в сочетании с пользовательским сетевым драйвером. Ни один не доступен для роя услуг. </a:t>
            </a:r>
          </a:p>
          <a:p>
            <a:pPr marL="230400" indent="-230400">
              <a:lnSpc>
                <a:spcPct val="90000"/>
              </a:lnSpc>
              <a:spcBef>
                <a:spcPts val="600"/>
              </a:spcBef>
              <a:spcAft>
                <a:spcPts val="0"/>
              </a:spcAft>
            </a:pPr>
            <a:r>
              <a:rPr lang="en-US" b="1">
                <a:latin typeface="+mn-lt"/>
              </a:rPr>
              <a:t>Network plugins </a:t>
            </a:r>
            <a:r>
              <a:rPr lang="ru">
                <a:latin typeface="+mn-lt"/>
              </a:rPr>
              <a:t>: вы можете устанавливать и использовать сторонние сетевые плагины с Docker. Эти плагины доступны в Docker Store или у сторонних поставщиков. Сторонние сетевые плагины позволяют интегрировать Docker со специализированными сетевыми стеками.</a:t>
            </a:r>
          </a:p>
          <a:p>
            <a:pPr marL="0" indent="0">
              <a:lnSpc>
                <a:spcPct val="90000"/>
              </a:lnSpc>
              <a:spcBef>
                <a:spcPts val="600"/>
              </a:spcBef>
              <a:spcAft>
                <a:spcPts val="0"/>
              </a:spcAft>
              <a:buNone/>
            </a:pPr>
            <a:r>
              <a:rPr lang="ru">
                <a:latin typeface="+mn-lt"/>
              </a:rPr>
              <a:t>Подробнее: </a:t>
            </a:r>
            <a:r>
              <a:rPr lang="en-US">
                <a:hlinkClick r:id="rId3"/>
              </a:rPr>
              <a:t>https://docs.docker.com/network/</a:t>
            </a:r>
            <a:endParaRPr lang="en-US">
              <a:latin typeface="+mn-lt"/>
            </a:endParaRPr>
          </a:p>
        </p:txBody>
      </p:sp>
    </p:spTree>
    <p:extLst>
      <p:ext uri="{BB962C8B-B14F-4D97-AF65-F5344CB8AC3E}">
        <p14:creationId xmlns:p14="http://schemas.microsoft.com/office/powerpoint/2010/main" val="13792240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b="1">
                <a:latin typeface="Arial" panose="020B0604020202020204" pitchFamily="34" charset="0"/>
                <a:cs typeface="Arial" panose="020B0604020202020204" pitchFamily="34" charset="0"/>
              </a:rPr>
              <a:t>Управление данными в </a:t>
            </a:r>
            <a:r>
              <a:rPr lang="en-US" b="1">
                <a:latin typeface="Arial" panose="020B0604020202020204" pitchFamily="34" charset="0"/>
                <a:cs typeface="Arial" panose="020B0604020202020204" pitchFamily="34" charset="0"/>
              </a:rPr>
              <a:t>Docker</a:t>
            </a:r>
            <a:endParaRPr lang="en-US" sz="2400" b="1">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17</a:t>
            </a:fld>
            <a:endParaRPr lang="en-US"/>
          </a:p>
        </p:txBody>
      </p:sp>
      <p:sp>
        <p:nvSpPr>
          <p:cNvPr id="7" name="Content Placeholder 5">
            <a:extLst>
              <a:ext uri="{FF2B5EF4-FFF2-40B4-BE49-F238E27FC236}">
                <a16:creationId xmlns:a16="http://schemas.microsoft.com/office/drawing/2014/main" id="{2DDCA081-D6F0-5145-BD2E-F599B9937243}"/>
              </a:ext>
            </a:extLst>
          </p:cNvPr>
          <p:cNvSpPr txBox="1">
            <a:spLocks/>
          </p:cNvSpPr>
          <p:nvPr/>
        </p:nvSpPr>
        <p:spPr>
          <a:xfrm>
            <a:off x="224971" y="754744"/>
            <a:ext cx="8694057" cy="2458996"/>
          </a:xfrm>
          <a:prstGeom prst="rect">
            <a:avLst/>
          </a:prstGeom>
        </p:spPr>
        <p:txBody>
          <a:bodyPr vert="horz" lIns="0" tIns="0" rIns="0" bIns="0" rtlCol="0">
            <a:noAutofit/>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0400" indent="-230400">
              <a:lnSpc>
                <a:spcPct val="90000"/>
              </a:lnSpc>
              <a:spcBef>
                <a:spcPts val="600"/>
              </a:spcBef>
              <a:spcAft>
                <a:spcPts val="0"/>
              </a:spcAft>
              <a:buNone/>
            </a:pPr>
            <a:r>
              <a:rPr lang="ru">
                <a:latin typeface="+mn-lt"/>
              </a:rPr>
              <a:t>По умолчанию все файлы, созданные внутри контейнера, хранятся в слое контейнера для записи. Это означает, что:</a:t>
            </a:r>
          </a:p>
          <a:p>
            <a:pPr>
              <a:lnSpc>
                <a:spcPct val="90000"/>
              </a:lnSpc>
              <a:spcBef>
                <a:spcPts val="600"/>
              </a:spcBef>
              <a:spcAft>
                <a:spcPts val="0"/>
              </a:spcAft>
            </a:pPr>
            <a:r>
              <a:rPr lang="ru">
                <a:latin typeface="+mn-lt"/>
              </a:rPr>
              <a:t>Данные не сохраняются, когда этот контейнер больше не существует, и может быть трудно извлечь данные из контейнера, если это требуется другому процессу.</a:t>
            </a:r>
          </a:p>
          <a:p>
            <a:pPr>
              <a:lnSpc>
                <a:spcPct val="90000"/>
              </a:lnSpc>
              <a:spcBef>
                <a:spcPts val="600"/>
              </a:spcBef>
              <a:spcAft>
                <a:spcPts val="0"/>
              </a:spcAft>
            </a:pPr>
            <a:r>
              <a:rPr lang="ru">
                <a:latin typeface="+mn-lt"/>
              </a:rPr>
              <a:t>Доступный для записи слой контейнера тесно связан с хост-машиной, на которой работает контейнер. Вы не можете легко переместить данные в другое место.</a:t>
            </a:r>
          </a:p>
          <a:p>
            <a:pPr>
              <a:lnSpc>
                <a:spcPct val="90000"/>
              </a:lnSpc>
              <a:spcBef>
                <a:spcPts val="600"/>
              </a:spcBef>
              <a:spcAft>
                <a:spcPts val="0"/>
              </a:spcAft>
            </a:pPr>
            <a:r>
              <a:rPr lang="ru">
                <a:latin typeface="+mn-lt"/>
              </a:rPr>
              <a:t>Запись в доступный для записи слой контейнера требует драйвера хранилища для управления файловой системой. Драйвер хранилища обеспечивает объединение файловой системы с использованием ядра Linux. Эта дополнительная абстракция снижает производительность по сравнению с использованием томов данных, которые записывают непосредственно в файловую систему хоста.</a:t>
            </a:r>
          </a:p>
          <a:p>
            <a:pPr marL="230400" indent="-230400">
              <a:lnSpc>
                <a:spcPct val="90000"/>
              </a:lnSpc>
              <a:spcBef>
                <a:spcPts val="600"/>
              </a:spcBef>
              <a:spcAft>
                <a:spcPts val="0"/>
              </a:spcAft>
              <a:buNone/>
            </a:pPr>
            <a:r>
              <a:rPr lang="ru">
                <a:latin typeface="+mn-lt"/>
              </a:rPr>
              <a:t>	Docker имеет две опции для контейнеров для хранения файлов на хост-машине, так что файлы сохраняются даже после остановки контейнера: тома и привязки. Если вы используете Docker в Linux, вы также можете использовать монтирование tmpfs.</a:t>
            </a:r>
          </a:p>
          <a:p>
            <a:pPr marL="230400" indent="-230400">
              <a:lnSpc>
                <a:spcPct val="90000"/>
              </a:lnSpc>
              <a:spcBef>
                <a:spcPts val="600"/>
              </a:spcBef>
              <a:spcAft>
                <a:spcPts val="0"/>
              </a:spcAft>
              <a:buNone/>
            </a:pPr>
            <a:r>
              <a:rPr lang="ru">
                <a:latin typeface="+mn-lt"/>
              </a:rPr>
              <a:t>	Независимо от того, какой тип подключения вы выберете, данные внутри контейнера выглядят одинаково. Он отображается как каталог или отдельный файл в файловой системе контейнера.</a:t>
            </a:r>
          </a:p>
          <a:p>
            <a:pPr marL="230400" indent="-230400">
              <a:lnSpc>
                <a:spcPct val="90000"/>
              </a:lnSpc>
              <a:spcBef>
                <a:spcPts val="600"/>
              </a:spcBef>
              <a:spcAft>
                <a:spcPts val="0"/>
              </a:spcAft>
              <a:buNone/>
            </a:pPr>
            <a:r>
              <a:rPr lang="ru">
                <a:latin typeface="+mn-lt"/>
              </a:rPr>
              <a:t>	Простой способ визуализации различий между томами, bind mounts и tmpfs mounts - подумать о том, где хранятся данные на хосте Docker.</a:t>
            </a:r>
          </a:p>
          <a:p>
            <a:pPr marL="230400" indent="-230400">
              <a:lnSpc>
                <a:spcPct val="90000"/>
              </a:lnSpc>
              <a:spcBef>
                <a:spcPts val="600"/>
              </a:spcBef>
              <a:spcAft>
                <a:spcPts val="0"/>
              </a:spcAft>
              <a:buNone/>
            </a:pPr>
            <a:endParaRPr lang="ru">
              <a:latin typeface="+mn-lt"/>
            </a:endParaRPr>
          </a:p>
        </p:txBody>
      </p:sp>
      <p:pic>
        <p:nvPicPr>
          <p:cNvPr id="9" name="Picture 8">
            <a:extLst>
              <a:ext uri="{FF2B5EF4-FFF2-40B4-BE49-F238E27FC236}">
                <a16:creationId xmlns:a16="http://schemas.microsoft.com/office/drawing/2014/main" id="{7CEFA980-91A8-BF41-8F86-F750920E539F}"/>
              </a:ext>
            </a:extLst>
          </p:cNvPr>
          <p:cNvPicPr>
            <a:picLocks noChangeAspect="1"/>
          </p:cNvPicPr>
          <p:nvPr/>
        </p:nvPicPr>
        <p:blipFill>
          <a:blip r:embed="rId3"/>
          <a:stretch>
            <a:fillRect/>
          </a:stretch>
        </p:blipFill>
        <p:spPr>
          <a:xfrm>
            <a:off x="5883998" y="3213739"/>
            <a:ext cx="3175000" cy="1612900"/>
          </a:xfrm>
          <a:prstGeom prst="rect">
            <a:avLst/>
          </a:prstGeom>
        </p:spPr>
      </p:pic>
      <p:sp>
        <p:nvSpPr>
          <p:cNvPr id="12" name="Content Placeholder 5">
            <a:extLst>
              <a:ext uri="{FF2B5EF4-FFF2-40B4-BE49-F238E27FC236}">
                <a16:creationId xmlns:a16="http://schemas.microsoft.com/office/drawing/2014/main" id="{A5428CF8-9438-E444-8F1A-2A579791C394}"/>
              </a:ext>
            </a:extLst>
          </p:cNvPr>
          <p:cNvSpPr txBox="1">
            <a:spLocks/>
          </p:cNvSpPr>
          <p:nvPr/>
        </p:nvSpPr>
        <p:spPr>
          <a:xfrm>
            <a:off x="224971" y="3213739"/>
            <a:ext cx="5602515" cy="1612900"/>
          </a:xfrm>
          <a:prstGeom prst="rect">
            <a:avLst/>
          </a:prstGeom>
        </p:spPr>
        <p:txBody>
          <a:bodyPr vert="horz" lIns="0" tIns="0" rIns="0" bIns="0" rtlCol="0">
            <a:noAutofit/>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ts val="600"/>
              </a:spcBef>
              <a:spcAft>
                <a:spcPts val="0"/>
              </a:spcAft>
            </a:pPr>
            <a:r>
              <a:rPr lang="ru">
                <a:latin typeface="+mn-lt"/>
              </a:rPr>
              <a:t>Тома хранятся в части файловой системы хоста, которая управляется Docker (/ var / lib / docker / volume / в Linux). Процессы, отличные от Docker, не должны изменять эту часть файловой системы. Тома - это лучший способ сохранить данные в Docker.</a:t>
            </a:r>
          </a:p>
          <a:p>
            <a:pPr>
              <a:lnSpc>
                <a:spcPct val="90000"/>
              </a:lnSpc>
              <a:spcBef>
                <a:spcPts val="600"/>
              </a:spcBef>
              <a:spcAft>
                <a:spcPts val="0"/>
              </a:spcAft>
            </a:pPr>
            <a:r>
              <a:rPr lang="ru">
                <a:latin typeface="+mn-lt"/>
              </a:rPr>
              <a:t>Привязанные крепления могут храниться в любом месте хост-системы. Они могут даже быть важными системными файлами или каталогами. Процессы, не связанные с Docker, на хосте Docker или в контейнере Docker могут изменять их в любое время.</a:t>
            </a:r>
          </a:p>
          <a:p>
            <a:pPr>
              <a:lnSpc>
                <a:spcPct val="90000"/>
              </a:lnSpc>
              <a:spcBef>
                <a:spcPts val="600"/>
              </a:spcBef>
              <a:spcAft>
                <a:spcPts val="0"/>
              </a:spcAft>
            </a:pPr>
            <a:r>
              <a:rPr lang="ru">
                <a:latin typeface="+mn-lt"/>
              </a:rPr>
              <a:t>Крепления tmpfs хранятся только в памяти хост-системы и никогда не записываются в файловую систему хост-системы.</a:t>
            </a:r>
          </a:p>
        </p:txBody>
      </p:sp>
    </p:spTree>
    <p:extLst>
      <p:ext uri="{BB962C8B-B14F-4D97-AF65-F5344CB8AC3E}">
        <p14:creationId xmlns:p14="http://schemas.microsoft.com/office/powerpoint/2010/main" val="23720392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b="1">
                <a:latin typeface="Arial" panose="020B0604020202020204" pitchFamily="34" charset="0"/>
                <a:cs typeface="Arial" panose="020B0604020202020204" pitchFamily="34" charset="0"/>
              </a:rPr>
              <a:t>Основные плюсы </a:t>
            </a:r>
            <a:r>
              <a:rPr lang="en-US" b="1">
                <a:latin typeface="Arial" panose="020B0604020202020204" pitchFamily="34" charset="0"/>
                <a:cs typeface="Arial" panose="020B0604020202020204" pitchFamily="34" charset="0"/>
              </a:rPr>
              <a:t>Docker</a:t>
            </a:r>
            <a:endParaRPr lang="en-US" sz="2400" b="1">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18</a:t>
            </a:fld>
            <a:endParaRPr lang="en-US"/>
          </a:p>
        </p:txBody>
      </p:sp>
      <p:sp>
        <p:nvSpPr>
          <p:cNvPr id="6" name="Content Placeholder 5">
            <a:extLst>
              <a:ext uri="{FF2B5EF4-FFF2-40B4-BE49-F238E27FC236}">
                <a16:creationId xmlns:a16="http://schemas.microsoft.com/office/drawing/2014/main" id="{BD94F703-9C28-CF47-924A-6413E97ACF4A}"/>
              </a:ext>
            </a:extLst>
          </p:cNvPr>
          <p:cNvSpPr>
            <a:spLocks noGrp="1"/>
          </p:cNvSpPr>
          <p:nvPr>
            <p:ph sz="quarter" idx="10"/>
          </p:nvPr>
        </p:nvSpPr>
        <p:spPr>
          <a:xfrm>
            <a:off x="360364" y="806824"/>
            <a:ext cx="8426449" cy="3669926"/>
          </a:xfrm>
        </p:spPr>
        <p:txBody>
          <a:bodyPr anchor="ctr"/>
          <a:lstStyle/>
          <a:p>
            <a:pPr fontAlgn="base">
              <a:lnSpc>
                <a:spcPct val="100000"/>
              </a:lnSpc>
            </a:pPr>
            <a:r>
              <a:rPr lang="ru" sz="1400"/>
              <a:t>Передача готового продукта клиентам</a:t>
            </a:r>
          </a:p>
          <a:p>
            <a:pPr fontAlgn="base">
              <a:lnSpc>
                <a:spcPct val="100000"/>
              </a:lnSpc>
            </a:pPr>
            <a:r>
              <a:rPr lang="ru" sz="1400"/>
              <a:t>Маштабируемость</a:t>
            </a:r>
          </a:p>
          <a:p>
            <a:pPr fontAlgn="base">
              <a:lnSpc>
                <a:spcPct val="100000"/>
              </a:lnSpc>
            </a:pPr>
            <a:r>
              <a:rPr lang="ru" sz="1400"/>
              <a:t>Быстрая развертываемость готовой инфраструктуры </a:t>
            </a:r>
          </a:p>
          <a:p>
            <a:pPr fontAlgn="base">
              <a:lnSpc>
                <a:spcPct val="100000"/>
              </a:lnSpc>
            </a:pPr>
            <a:r>
              <a:rPr lang="ru" sz="1400"/>
              <a:t>Мгновенное обновление</a:t>
            </a:r>
          </a:p>
          <a:p>
            <a:pPr fontAlgn="base">
              <a:lnSpc>
                <a:spcPct val="100000"/>
              </a:lnSpc>
            </a:pPr>
            <a:r>
              <a:rPr lang="ru" sz="1400"/>
              <a:t>Отказоустойчивость</a:t>
            </a:r>
          </a:p>
          <a:p>
            <a:pPr fontAlgn="base">
              <a:lnSpc>
                <a:spcPct val="100000"/>
              </a:lnSpc>
            </a:pPr>
            <a:r>
              <a:rPr lang="ru" sz="1400"/>
              <a:t>Изолирование среда работы приложения</a:t>
            </a:r>
          </a:p>
          <a:p>
            <a:pPr fontAlgn="base">
              <a:lnSpc>
                <a:spcPct val="100000"/>
              </a:lnSpc>
            </a:pPr>
            <a:r>
              <a:rPr lang="ru" sz="1400"/>
              <a:t>Мультиплатформенный запуск</a:t>
            </a:r>
          </a:p>
          <a:p>
            <a:pPr fontAlgn="base">
              <a:lnSpc>
                <a:spcPct val="100000"/>
              </a:lnSpc>
            </a:pPr>
            <a:r>
              <a:rPr lang="ru" sz="1400"/>
              <a:t>Легковесность</a:t>
            </a:r>
          </a:p>
          <a:p>
            <a:pPr fontAlgn="base">
              <a:lnSpc>
                <a:spcPct val="100000"/>
              </a:lnSpc>
            </a:pPr>
            <a:r>
              <a:rPr lang="ru" sz="1400"/>
              <a:t>Одинаковые среды разработки</a:t>
            </a:r>
          </a:p>
          <a:p>
            <a:pPr fontAlgn="base">
              <a:lnSpc>
                <a:spcPct val="100000"/>
              </a:lnSpc>
            </a:pPr>
            <a:r>
              <a:rPr lang="ru" sz="1400"/>
              <a:t>Сообщество</a:t>
            </a:r>
          </a:p>
        </p:txBody>
      </p:sp>
      <p:pic>
        <p:nvPicPr>
          <p:cNvPr id="7" name="Picture 2" descr="https://lh5.googleusercontent.com/FcAntzAorKTROHEXyA9--w3cKOpPhTQIUqUxpv0APklhef-Tw3r5B5L1Ob5SXTJwV0L0XR0_w8vTXjLO2BEYr_TuBwBHQlCeW67uAIzvz8KUHXLtH55GxgUnXZyizgXSyzTVF_RVYDU">
            <a:extLst>
              <a:ext uri="{FF2B5EF4-FFF2-40B4-BE49-F238E27FC236}">
                <a16:creationId xmlns:a16="http://schemas.microsoft.com/office/drawing/2014/main" id="{5C7EB405-F9E2-BC4C-A52A-3B9A6D2CE3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0786" y="2844727"/>
            <a:ext cx="3165309" cy="1908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4294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b="1">
                <a:latin typeface="Arial" panose="020B0604020202020204" pitchFamily="34" charset="0"/>
                <a:cs typeface="Arial" panose="020B0604020202020204" pitchFamily="34" charset="0"/>
              </a:rPr>
              <a:t>Основные минусы </a:t>
            </a:r>
            <a:r>
              <a:rPr lang="en-US" b="1">
                <a:latin typeface="Arial" panose="020B0604020202020204" pitchFamily="34" charset="0"/>
                <a:cs typeface="Arial" panose="020B0604020202020204" pitchFamily="34" charset="0"/>
              </a:rPr>
              <a:t>Docker</a:t>
            </a:r>
            <a:endParaRPr lang="en-US" sz="2400" b="1">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19</a:t>
            </a:fld>
            <a:endParaRPr lang="en-US"/>
          </a:p>
        </p:txBody>
      </p:sp>
      <p:sp>
        <p:nvSpPr>
          <p:cNvPr id="6" name="Content Placeholder 5">
            <a:extLst>
              <a:ext uri="{FF2B5EF4-FFF2-40B4-BE49-F238E27FC236}">
                <a16:creationId xmlns:a16="http://schemas.microsoft.com/office/drawing/2014/main" id="{BD94F703-9C28-CF47-924A-6413E97ACF4A}"/>
              </a:ext>
            </a:extLst>
          </p:cNvPr>
          <p:cNvSpPr>
            <a:spLocks noGrp="1"/>
          </p:cNvSpPr>
          <p:nvPr>
            <p:ph sz="quarter" idx="10"/>
          </p:nvPr>
        </p:nvSpPr>
        <p:spPr>
          <a:xfrm>
            <a:off x="360364" y="806824"/>
            <a:ext cx="8426449" cy="3669926"/>
          </a:xfrm>
        </p:spPr>
        <p:txBody>
          <a:bodyPr anchor="ctr"/>
          <a:lstStyle/>
          <a:p>
            <a:pPr fontAlgn="base"/>
            <a:r>
              <a:rPr lang="ru" sz="1400"/>
              <a:t>Сохранение состояния (есть только при подключенном диске)</a:t>
            </a:r>
          </a:p>
          <a:p>
            <a:pPr fontAlgn="base"/>
            <a:r>
              <a:rPr lang="ru" sz="1400"/>
              <a:t>Тонкая настройка</a:t>
            </a:r>
          </a:p>
          <a:p>
            <a:pPr fontAlgn="base"/>
            <a:r>
              <a:rPr lang="ru" sz="1400"/>
              <a:t>Архитектура</a:t>
            </a:r>
          </a:p>
          <a:p>
            <a:pPr fontAlgn="base"/>
            <a:r>
              <a:rPr lang="ru" sz="1400"/>
              <a:t>Поддержка инфраструктуры</a:t>
            </a:r>
          </a:p>
          <a:p>
            <a:pPr fontAlgn="base"/>
            <a:r>
              <a:rPr lang="ru" sz="1400"/>
              <a:t>Плохая работа ресурсоемких приложений</a:t>
            </a:r>
          </a:p>
        </p:txBody>
      </p:sp>
      <p:pic>
        <p:nvPicPr>
          <p:cNvPr id="7" name="Picture 2" descr="https://lh5.googleusercontent.com/FcAntzAorKTROHEXyA9--w3cKOpPhTQIUqUxpv0APklhef-Tw3r5B5L1Ob5SXTJwV0L0XR0_w8vTXjLO2BEYr_TuBwBHQlCeW67uAIzvz8KUHXLtH55GxgUnXZyizgXSyzTVF_RVYDU">
            <a:extLst>
              <a:ext uri="{FF2B5EF4-FFF2-40B4-BE49-F238E27FC236}">
                <a16:creationId xmlns:a16="http://schemas.microsoft.com/office/drawing/2014/main" id="{32E5E858-3CC6-0A45-9723-5725200109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0786" y="2844727"/>
            <a:ext cx="3165309" cy="1908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9554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4473177" y="392376"/>
            <a:ext cx="3986213" cy="342900"/>
          </a:xfrm>
        </p:spPr>
        <p:txBody>
          <a:bodyPr/>
          <a:lstStyle/>
          <a:p>
            <a:r>
              <a:rPr lang="ru-RU" sz="1600"/>
              <a:t>Иван </a:t>
            </a:r>
            <a:r>
              <a:rPr lang="ru-RU" sz="1600" err="1"/>
              <a:t>Кукулевский</a:t>
            </a:r>
            <a:endParaRPr lang="en-US" sz="1600"/>
          </a:p>
        </p:txBody>
      </p:sp>
      <p:sp>
        <p:nvSpPr>
          <p:cNvPr id="11" name="Text Placeholder 10"/>
          <p:cNvSpPr>
            <a:spLocks noGrp="1"/>
          </p:cNvSpPr>
          <p:nvPr>
            <p:ph type="body" sz="quarter" idx="15"/>
          </p:nvPr>
        </p:nvSpPr>
        <p:spPr>
          <a:xfrm>
            <a:off x="4473177" y="778947"/>
            <a:ext cx="3993542" cy="342900"/>
          </a:xfrm>
        </p:spPr>
        <p:txBody>
          <a:bodyPr/>
          <a:lstStyle/>
          <a:p>
            <a:r>
              <a:rPr lang="en-US" sz="1200"/>
              <a:t>Senior DevOps Engineer </a:t>
            </a:r>
          </a:p>
        </p:txBody>
      </p:sp>
      <p:sp>
        <p:nvSpPr>
          <p:cNvPr id="4" name="Slide Number Placeholder 3">
            <a:extLst>
              <a:ext uri="{FF2B5EF4-FFF2-40B4-BE49-F238E27FC236}">
                <a16:creationId xmlns:a16="http://schemas.microsoft.com/office/drawing/2014/main" id="{CAD771C0-F829-7149-B81C-0B9C21F15936}"/>
              </a:ext>
            </a:extLst>
          </p:cNvPr>
          <p:cNvSpPr>
            <a:spLocks noGrp="1"/>
          </p:cNvSpPr>
          <p:nvPr>
            <p:ph type="sldNum" sz="quarter" idx="4"/>
          </p:nvPr>
        </p:nvSpPr>
        <p:spPr/>
        <p:txBody>
          <a:bodyPr/>
          <a:lstStyle/>
          <a:p>
            <a:fld id="{3A707DD9-E92B-45E8-BE0A-E6B2EDF345EB}" type="slidenum">
              <a:rPr lang="en-US" smtClean="0"/>
              <a:pPr/>
              <a:t>2</a:t>
            </a:fld>
            <a:endParaRPr lang="en-US"/>
          </a:p>
        </p:txBody>
      </p:sp>
      <p:sp>
        <p:nvSpPr>
          <p:cNvPr id="9" name="Content Placeholder 8">
            <a:extLst>
              <a:ext uri="{FF2B5EF4-FFF2-40B4-BE49-F238E27FC236}">
                <a16:creationId xmlns:a16="http://schemas.microsoft.com/office/drawing/2014/main" id="{757C31BC-A38E-A349-BBF5-7A58883BB76B}"/>
              </a:ext>
            </a:extLst>
          </p:cNvPr>
          <p:cNvSpPr>
            <a:spLocks noGrp="1"/>
          </p:cNvSpPr>
          <p:nvPr>
            <p:ph sz="quarter" idx="12"/>
          </p:nvPr>
        </p:nvSpPr>
        <p:spPr>
          <a:xfrm>
            <a:off x="4473177" y="1315132"/>
            <a:ext cx="3993357" cy="3318221"/>
          </a:xfrm>
        </p:spPr>
        <p:txBody>
          <a:bodyPr/>
          <a:lstStyle/>
          <a:p>
            <a:r>
              <a:rPr lang="ru-RU" sz="1600"/>
              <a:t>В ИТ больше 8 лет</a:t>
            </a:r>
          </a:p>
          <a:p>
            <a:r>
              <a:rPr lang="ru-RU" sz="1600"/>
              <a:t>Больше 3 лет работаю </a:t>
            </a:r>
            <a:r>
              <a:rPr lang="en-US" sz="1600"/>
              <a:t>DevOps </a:t>
            </a:r>
            <a:r>
              <a:rPr lang="ru-RU" sz="1600"/>
              <a:t>инженером </a:t>
            </a:r>
            <a:endParaRPr lang="en-US" sz="1600"/>
          </a:p>
          <a:p>
            <a:r>
              <a:rPr lang="ru-RU" sz="1600"/>
              <a:t>Основной мой стек технологий:</a:t>
            </a:r>
          </a:p>
          <a:p>
            <a:pPr lvl="1"/>
            <a:r>
              <a:rPr lang="en-US" sz="1400">
                <a:latin typeface="+mj-lt"/>
              </a:rPr>
              <a:t>AWS, Microsoft Azure, VMware vSphere </a:t>
            </a:r>
            <a:r>
              <a:rPr lang="en-US" sz="1400" err="1">
                <a:latin typeface="+mj-lt"/>
              </a:rPr>
              <a:t>ESXi</a:t>
            </a:r>
            <a:endParaRPr lang="en-US" sz="1400">
              <a:latin typeface="+mj-lt"/>
            </a:endParaRPr>
          </a:p>
          <a:p>
            <a:pPr lvl="1"/>
            <a:r>
              <a:rPr lang="en-US" sz="1400" err="1">
                <a:latin typeface="+mj-lt"/>
              </a:rPr>
              <a:t>Teamcity</a:t>
            </a:r>
            <a:r>
              <a:rPr lang="en-US" sz="1400">
                <a:latin typeface="+mj-lt"/>
              </a:rPr>
              <a:t>, Azure DevOps (VSTS), Octopus</a:t>
            </a:r>
          </a:p>
          <a:p>
            <a:pPr lvl="1"/>
            <a:r>
              <a:rPr lang="en-US" sz="1400">
                <a:latin typeface="+mj-lt"/>
              </a:rPr>
              <a:t>Docker, Kubernetes</a:t>
            </a:r>
          </a:p>
          <a:p>
            <a:pPr lvl="1"/>
            <a:r>
              <a:rPr lang="en-US" sz="1400">
                <a:latin typeface="+mj-lt"/>
              </a:rPr>
              <a:t>Terraform, Ansible, PowerShell DSC, Puppet</a:t>
            </a:r>
          </a:p>
          <a:p>
            <a:pPr lvl="1"/>
            <a:r>
              <a:rPr lang="en-US" sz="1400">
                <a:latin typeface="+mj-lt"/>
              </a:rPr>
              <a:t>MS SQL, MySQL, </a:t>
            </a:r>
            <a:r>
              <a:rPr lang="en-US" sz="1400" err="1">
                <a:latin typeface="+mj-lt"/>
              </a:rPr>
              <a:t>ElasticSearch</a:t>
            </a:r>
            <a:endParaRPr lang="en-US" sz="1400">
              <a:latin typeface="+mj-lt"/>
            </a:endParaRPr>
          </a:p>
          <a:p>
            <a:pPr lvl="1"/>
            <a:r>
              <a:rPr lang="en-US" sz="1400">
                <a:latin typeface="+mj-lt"/>
              </a:rPr>
              <a:t>Bash, PowerShell, Python</a:t>
            </a:r>
          </a:p>
          <a:p>
            <a:pPr lvl="1"/>
            <a:r>
              <a:rPr lang="en-US" sz="1400">
                <a:latin typeface="+mj-lt"/>
              </a:rPr>
              <a:t>Zabbix, Nagios, </a:t>
            </a:r>
            <a:r>
              <a:rPr lang="en-US" sz="1400" err="1">
                <a:latin typeface="+mj-lt"/>
              </a:rPr>
              <a:t>GrayLog</a:t>
            </a:r>
            <a:r>
              <a:rPr lang="en-US" sz="1400">
                <a:latin typeface="+mj-lt"/>
              </a:rPr>
              <a:t>, Splunk</a:t>
            </a:r>
            <a:endParaRPr lang="ru-RU" sz="1400">
              <a:latin typeface="+mj-lt"/>
            </a:endParaRPr>
          </a:p>
          <a:p>
            <a:r>
              <a:rPr lang="ru-RU" sz="1600"/>
              <a:t>Много путешествую и много занимаюсь самообразованием</a:t>
            </a:r>
          </a:p>
          <a:p>
            <a:endParaRPr lang="ru-RU" sz="1600"/>
          </a:p>
          <a:p>
            <a:endParaRPr lang="en-US"/>
          </a:p>
        </p:txBody>
      </p:sp>
      <p:pic>
        <p:nvPicPr>
          <p:cNvPr id="30" name="Picture Placeholder 29">
            <a:extLst>
              <a:ext uri="{FF2B5EF4-FFF2-40B4-BE49-F238E27FC236}">
                <a16:creationId xmlns:a16="http://schemas.microsoft.com/office/drawing/2014/main" id="{96D4EDDC-8371-234C-842A-F8656361038F}"/>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a:stretch>
            <a:fillRect/>
          </a:stretch>
        </p:blipFill>
        <p:spPr>
          <a:xfrm>
            <a:off x="1072895" y="1581215"/>
            <a:ext cx="1664208" cy="1664208"/>
          </a:xfrm>
        </p:spPr>
      </p:pic>
      <p:sp>
        <p:nvSpPr>
          <p:cNvPr id="8" name="Text Placeholder 10">
            <a:extLst>
              <a:ext uri="{FF2B5EF4-FFF2-40B4-BE49-F238E27FC236}">
                <a16:creationId xmlns:a16="http://schemas.microsoft.com/office/drawing/2014/main" id="{0E0548CA-7A09-A643-9F38-C402688E9A6F}"/>
              </a:ext>
            </a:extLst>
          </p:cNvPr>
          <p:cNvSpPr txBox="1">
            <a:spLocks/>
          </p:cNvSpPr>
          <p:nvPr/>
        </p:nvSpPr>
        <p:spPr>
          <a:xfrm>
            <a:off x="-1" y="3710596"/>
            <a:ext cx="3810000" cy="332486"/>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900" b="1" i="1" kern="1200" cap="none" spc="100" baseline="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200" b="0" i="0"/>
              <a:t>i.kukulevskyy@gmail.com</a:t>
            </a:r>
          </a:p>
          <a:p>
            <a:pPr algn="ctr"/>
            <a:endParaRPr lang="en-US" sz="1200" b="0" i="0"/>
          </a:p>
        </p:txBody>
      </p:sp>
      <p:sp>
        <p:nvSpPr>
          <p:cNvPr id="6" name="Rectangle 5">
            <a:extLst>
              <a:ext uri="{FF2B5EF4-FFF2-40B4-BE49-F238E27FC236}">
                <a16:creationId xmlns:a16="http://schemas.microsoft.com/office/drawing/2014/main" id="{7E76AC19-6CBA-DB4E-BE7F-5367033EB62C}"/>
              </a:ext>
            </a:extLst>
          </p:cNvPr>
          <p:cNvSpPr/>
          <p:nvPr/>
        </p:nvSpPr>
        <p:spPr>
          <a:xfrm>
            <a:off x="131845" y="4043082"/>
            <a:ext cx="3672057" cy="276999"/>
          </a:xfrm>
          <a:prstGeom prst="rect">
            <a:avLst/>
          </a:prstGeom>
        </p:spPr>
        <p:txBody>
          <a:bodyPr wrap="square">
            <a:spAutoFit/>
          </a:bodyPr>
          <a:lstStyle/>
          <a:p>
            <a:r>
              <a:rPr lang="en-US" sz="1200">
                <a:hlinkClick r:id="rId3">
                  <a:extLst>
                    <a:ext uri="{A12FA001-AC4F-418D-AE19-62706E023703}">
                      <ahyp:hlinkClr xmlns:ahyp="http://schemas.microsoft.com/office/drawing/2018/hyperlinkcolor" val="tx"/>
                    </a:ext>
                  </a:extLst>
                </a:hlinkClick>
              </a:rPr>
              <a:t>https://github.com/ikukulevskyi/devopscamp-docker</a:t>
            </a:r>
            <a:endParaRPr lang="en-US" sz="1200"/>
          </a:p>
        </p:txBody>
      </p:sp>
    </p:spTree>
    <p:extLst>
      <p:ext uri="{BB962C8B-B14F-4D97-AF65-F5344CB8AC3E}">
        <p14:creationId xmlns:p14="http://schemas.microsoft.com/office/powerpoint/2010/main" val="1429255393"/>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a:latin typeface="Arial" panose="020B0604020202020204" pitchFamily="34" charset="0"/>
                <a:cs typeface="Arial" panose="020B0604020202020204" pitchFamily="34" charset="0"/>
              </a:rPr>
              <a:t>Docker Hub</a:t>
            </a:r>
            <a:endParaRPr lang="en-US" sz="2400" b="1">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20</a:t>
            </a:fld>
            <a:endParaRPr lang="en-US"/>
          </a:p>
        </p:txBody>
      </p:sp>
      <p:sp>
        <p:nvSpPr>
          <p:cNvPr id="6" name="Content Placeholder 5">
            <a:extLst>
              <a:ext uri="{FF2B5EF4-FFF2-40B4-BE49-F238E27FC236}">
                <a16:creationId xmlns:a16="http://schemas.microsoft.com/office/drawing/2014/main" id="{BD94F703-9C28-CF47-924A-6413E97ACF4A}"/>
              </a:ext>
            </a:extLst>
          </p:cNvPr>
          <p:cNvSpPr>
            <a:spLocks noGrp="1"/>
          </p:cNvSpPr>
          <p:nvPr>
            <p:ph sz="quarter" idx="10"/>
          </p:nvPr>
        </p:nvSpPr>
        <p:spPr>
          <a:xfrm>
            <a:off x="360364" y="806824"/>
            <a:ext cx="8426449" cy="3669926"/>
          </a:xfrm>
        </p:spPr>
        <p:txBody>
          <a:bodyPr/>
          <a:lstStyle/>
          <a:p>
            <a:pPr marL="0" indent="0" algn="just">
              <a:buNone/>
            </a:pPr>
            <a:r>
              <a:rPr lang="ru" sz="1400" b="1"/>
              <a:t>Docker Hub </a:t>
            </a:r>
            <a:r>
              <a:rPr lang="ru" sz="1400"/>
              <a:t>представляет собой облачную службу реестра, которая позволяет вам ссылаться на репозитории кода, создавать ваши изображения и тестировать их, сохранять загруженные вручную изображения и ссылки на Docker Hub, чтобы вы могли развернуть изображения на своих хостах. Он обеспечивает централизованный ресурс для обнаружения, распределения и управления изображениями контейнеров, совместной работы с пользователем и командой и автоматизации документооборота на всем протяжении разработки.</a:t>
            </a:r>
            <a:endParaRPr lang="en-US" sz="1400"/>
          </a:p>
          <a:p>
            <a:pPr marL="0" indent="0" algn="just">
              <a:buNone/>
            </a:pPr>
            <a:r>
              <a:rPr lang="en-US" sz="1400">
                <a:hlinkClick r:id="rId2"/>
              </a:rPr>
              <a:t>https://hub.docker.com/</a:t>
            </a:r>
            <a:endParaRPr lang="en-US" sz="1400"/>
          </a:p>
          <a:p>
            <a:pPr marL="0" indent="0" algn="just">
              <a:buNone/>
            </a:pPr>
            <a:endParaRPr lang="ru" sz="1400"/>
          </a:p>
        </p:txBody>
      </p:sp>
      <p:pic>
        <p:nvPicPr>
          <p:cNvPr id="5" name="Picture 4">
            <a:extLst>
              <a:ext uri="{FF2B5EF4-FFF2-40B4-BE49-F238E27FC236}">
                <a16:creationId xmlns:a16="http://schemas.microsoft.com/office/drawing/2014/main" id="{13044E3D-F6B5-3445-9741-F8C42BEB0A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2470" y="2127456"/>
            <a:ext cx="6699060" cy="2699183"/>
          </a:xfrm>
          <a:prstGeom prst="rect">
            <a:avLst/>
          </a:prstGeom>
        </p:spPr>
      </p:pic>
    </p:spTree>
    <p:extLst>
      <p:ext uri="{BB962C8B-B14F-4D97-AF65-F5344CB8AC3E}">
        <p14:creationId xmlns:p14="http://schemas.microsoft.com/office/powerpoint/2010/main" val="1072119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b="1">
                <a:latin typeface="Arial" panose="020B0604020202020204" pitchFamily="34" charset="0"/>
                <a:cs typeface="Arial" panose="020B0604020202020204" pitchFamily="34" charset="0"/>
              </a:rPr>
              <a:t>Установка </a:t>
            </a:r>
            <a:r>
              <a:rPr lang="en-US" b="1">
                <a:latin typeface="Arial" panose="020B0604020202020204" pitchFamily="34" charset="0"/>
                <a:cs typeface="Arial" panose="020B0604020202020204" pitchFamily="34" charset="0"/>
              </a:rPr>
              <a:t>Docker </a:t>
            </a:r>
            <a:endParaRPr lang="en-US" sz="2400" b="1">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21</a:t>
            </a:fld>
            <a:endParaRPr lang="en-US"/>
          </a:p>
        </p:txBody>
      </p:sp>
      <p:sp>
        <p:nvSpPr>
          <p:cNvPr id="6" name="Content Placeholder 5">
            <a:extLst>
              <a:ext uri="{FF2B5EF4-FFF2-40B4-BE49-F238E27FC236}">
                <a16:creationId xmlns:a16="http://schemas.microsoft.com/office/drawing/2014/main" id="{BD94F703-9C28-CF47-924A-6413E97ACF4A}"/>
              </a:ext>
            </a:extLst>
          </p:cNvPr>
          <p:cNvSpPr>
            <a:spLocks noGrp="1"/>
          </p:cNvSpPr>
          <p:nvPr>
            <p:ph sz="quarter" idx="10"/>
          </p:nvPr>
        </p:nvSpPr>
        <p:spPr>
          <a:xfrm>
            <a:off x="360364" y="806824"/>
            <a:ext cx="8426449" cy="3669926"/>
          </a:xfrm>
        </p:spPr>
        <p:txBody>
          <a:bodyPr/>
          <a:lstStyle/>
          <a:p>
            <a:pPr marL="0" indent="0">
              <a:buNone/>
            </a:pPr>
            <a:endParaRPr lang="en-US" sz="1400">
              <a:hlinkClick r:id="rId2"/>
            </a:endParaRPr>
          </a:p>
          <a:p>
            <a:pPr marL="0" indent="0">
              <a:buNone/>
            </a:pPr>
            <a:r>
              <a:rPr lang="en-US" sz="1400">
                <a:hlinkClick r:id="rId2"/>
              </a:rPr>
              <a:t>https://docs.docker.com/</a:t>
            </a:r>
            <a:endParaRPr lang="en-US" sz="1400"/>
          </a:p>
          <a:p>
            <a:pPr marL="0" indent="0">
              <a:buNone/>
            </a:pPr>
            <a:r>
              <a:rPr lang="en-US" sz="1400">
                <a:hlinkClick r:id="rId3"/>
              </a:rPr>
              <a:t>https://docs.docker.com/docker-for-windows/</a:t>
            </a:r>
            <a:endParaRPr lang="en-US" sz="1400"/>
          </a:p>
          <a:p>
            <a:pPr marL="0" indent="0">
              <a:buNone/>
            </a:pPr>
            <a:r>
              <a:rPr lang="en-US" sz="1400">
                <a:hlinkClick r:id="rId4"/>
              </a:rPr>
              <a:t>https://docs.docker.com/install/linux/ubuntu/</a:t>
            </a:r>
            <a:endParaRPr lang="en-US" sz="1400"/>
          </a:p>
          <a:p>
            <a:pPr marL="0" indent="0">
              <a:buNone/>
            </a:pPr>
            <a:r>
              <a:rPr lang="en-US" sz="1400"/>
              <a:t>Docker for Windows - </a:t>
            </a:r>
            <a:r>
              <a:rPr lang="en-US" sz="1400">
                <a:hlinkClick r:id="rId5"/>
              </a:rPr>
              <a:t>https://download.docker.com/win/stable/Docker%20for%20Windows%20Installer.exe</a:t>
            </a:r>
            <a:endParaRPr lang="en-US" sz="1400"/>
          </a:p>
          <a:p>
            <a:pPr marL="0" indent="0">
              <a:buNone/>
            </a:pPr>
            <a:r>
              <a:rPr lang="en-US" sz="1400"/>
              <a:t>Docker CE for Ubuntu (</a:t>
            </a:r>
            <a:r>
              <a:rPr lang="en-US" sz="1400">
                <a:hlinkClick r:id="rId6"/>
              </a:rPr>
              <a:t>https://docs.docker.com/install/linux/docker-ce/ubuntu/#set-up-the-repository</a:t>
            </a:r>
            <a:r>
              <a:rPr lang="en-US" sz="1400"/>
              <a:t>):</a:t>
            </a:r>
          </a:p>
          <a:p>
            <a:pPr marL="0" indent="0">
              <a:buNone/>
            </a:pPr>
            <a:r>
              <a:rPr lang="en-US" sz="1400"/>
              <a:t>OS requirements: to install Docker CE, you need the 64-bit version of one of these Ubuntu versions:</a:t>
            </a:r>
          </a:p>
          <a:p>
            <a:r>
              <a:rPr lang="en-US" sz="1400"/>
              <a:t>Artful 17.10 (Docker CE 17.11 Edge and higher only)</a:t>
            </a:r>
          </a:p>
          <a:p>
            <a:r>
              <a:rPr lang="en-US" sz="1400" err="1"/>
              <a:t>Xenial</a:t>
            </a:r>
            <a:r>
              <a:rPr lang="en-US" sz="1400"/>
              <a:t> 16.04 (LTS)</a:t>
            </a:r>
          </a:p>
          <a:p>
            <a:r>
              <a:rPr lang="en-US" sz="1400"/>
              <a:t>Trusty 14.04 (LTS)</a:t>
            </a:r>
          </a:p>
        </p:txBody>
      </p:sp>
      <p:pic>
        <p:nvPicPr>
          <p:cNvPr id="7" name="Picture 2" descr="https://lh5.googleusercontent.com/FcAntzAorKTROHEXyA9--w3cKOpPhTQIUqUxpv0APklhef-Tw3r5B5L1Ob5SXTJwV0L0XR0_w8vTXjLO2BEYr_TuBwBHQlCeW67uAIzvz8KUHXLtH55GxgUnXZyizgXSyzTVF_RVYDU">
            <a:extLst>
              <a:ext uri="{FF2B5EF4-FFF2-40B4-BE49-F238E27FC236}">
                <a16:creationId xmlns:a16="http://schemas.microsoft.com/office/drawing/2014/main" id="{9B07E30B-C682-2046-B186-08B4BB2DBCE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30786" y="2844727"/>
            <a:ext cx="3165309" cy="1908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9156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b="1">
                <a:latin typeface="Arial" panose="020B0604020202020204" pitchFamily="34" charset="0"/>
                <a:cs typeface="Arial" panose="020B0604020202020204" pitchFamily="34" charset="0"/>
              </a:rPr>
              <a:t>Основные команды</a:t>
            </a:r>
            <a:endParaRPr lang="en-US" sz="2400" b="1">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22</a:t>
            </a:fld>
            <a:endParaRPr lang="en-US"/>
          </a:p>
        </p:txBody>
      </p:sp>
      <p:pic>
        <p:nvPicPr>
          <p:cNvPr id="10244" name="Picture 4" descr="https://lh5.googleusercontent.com/AW13KPyqNWVCFMx17kJ5iCT90qItT9RopyGaz-SLJY48z-UouOD-Pv9aMV-NGraRu_onhNzwE-7BmoZJgyyhCrfj-cLk9RHtw_ufwfMEUWnEhRt9hoHuiHA_dPhMpBwevSyu4DvhxOw">
            <a:extLst>
              <a:ext uri="{FF2B5EF4-FFF2-40B4-BE49-F238E27FC236}">
                <a16:creationId xmlns:a16="http://schemas.microsoft.com/office/drawing/2014/main" id="{FFB5B6BA-5381-3247-9990-E9916CDE7DE6}"/>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1387737" y="739537"/>
            <a:ext cx="6368526" cy="4087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4135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descr="https://lh6.googleusercontent.com/SGFfaZtwNNxbAZDhEb3lRj4iTwLq8nlp7mVORZIJUyy4wfim8FfiawM9OH2EsYXkoq06vDTnk-TEB6dizIS1SCbGGWkBGGrrmnNYr_qkHfHUZm451ZQOHfXqvvAAvfu8xxUWR7og48Y">
            <a:extLst>
              <a:ext uri="{FF2B5EF4-FFF2-40B4-BE49-F238E27FC236}">
                <a16:creationId xmlns:a16="http://schemas.microsoft.com/office/drawing/2014/main" id="{9A5DF4E3-7A91-A44F-9AD5-3E9CB18211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algn="ctr"/>
            <a:r>
              <a:rPr lang="en-US" b="1">
                <a:solidFill>
                  <a:srgbClr val="FF0000"/>
                </a:solidFill>
                <a:latin typeface="Arial" panose="020B0604020202020204" pitchFamily="34" charset="0"/>
                <a:cs typeface="Arial" panose="020B0604020202020204" pitchFamily="34" charset="0"/>
              </a:rPr>
              <a:t>Live Demo!!!</a:t>
            </a:r>
            <a:endParaRPr lang="en-US" sz="2400" b="1">
              <a:solidFill>
                <a:srgbClr val="FF0000"/>
              </a:solidFill>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23</a:t>
            </a:fld>
            <a:endParaRPr lang="en-US"/>
          </a:p>
        </p:txBody>
      </p:sp>
    </p:spTree>
    <p:extLst>
      <p:ext uri="{BB962C8B-B14F-4D97-AF65-F5344CB8AC3E}">
        <p14:creationId xmlns:p14="http://schemas.microsoft.com/office/powerpoint/2010/main" val="16983484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sz="2400" b="1">
                <a:latin typeface="Arial" panose="020B0604020202020204" pitchFamily="34" charset="0"/>
                <a:cs typeface="Arial" panose="020B0604020202020204" pitchFamily="34" charset="0"/>
              </a:rPr>
              <a:t>Часть №1. Домашнее задание </a:t>
            </a:r>
            <a:endParaRPr lang="en-US" sz="2400" b="1">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24</a:t>
            </a:fld>
            <a:endParaRPr lang="en-US"/>
          </a:p>
        </p:txBody>
      </p:sp>
      <p:sp>
        <p:nvSpPr>
          <p:cNvPr id="6" name="Content Placeholder 5">
            <a:extLst>
              <a:ext uri="{FF2B5EF4-FFF2-40B4-BE49-F238E27FC236}">
                <a16:creationId xmlns:a16="http://schemas.microsoft.com/office/drawing/2014/main" id="{BD94F703-9C28-CF47-924A-6413E97ACF4A}"/>
              </a:ext>
            </a:extLst>
          </p:cNvPr>
          <p:cNvSpPr>
            <a:spLocks noGrp="1"/>
          </p:cNvSpPr>
          <p:nvPr>
            <p:ph sz="quarter" idx="10"/>
          </p:nvPr>
        </p:nvSpPr>
        <p:spPr>
          <a:xfrm>
            <a:off x="360364" y="806824"/>
            <a:ext cx="8426449" cy="3669926"/>
          </a:xfrm>
        </p:spPr>
        <p:txBody>
          <a:bodyPr/>
          <a:lstStyle/>
          <a:p>
            <a:pPr>
              <a:lnSpc>
                <a:spcPct val="150000"/>
              </a:lnSpc>
            </a:pPr>
            <a:r>
              <a:rPr lang="ru-RU" sz="1400"/>
              <a:t>Установить </a:t>
            </a:r>
            <a:r>
              <a:rPr lang="en-US" sz="1400"/>
              <a:t>Docker CE </a:t>
            </a:r>
            <a:r>
              <a:rPr lang="ru-RU" sz="1400"/>
              <a:t>на свой ПК </a:t>
            </a:r>
            <a:r>
              <a:rPr lang="uk-UA" sz="1400"/>
              <a:t>с </a:t>
            </a:r>
            <a:r>
              <a:rPr lang="en-US" sz="1400"/>
              <a:t>Windows </a:t>
            </a:r>
            <a:r>
              <a:rPr lang="ru-RU" sz="1400"/>
              <a:t>ОС и выполнить команду </a:t>
            </a:r>
            <a:r>
              <a:rPr lang="en-US" sz="1400" b="1" i="1"/>
              <a:t>docker info</a:t>
            </a:r>
            <a:endParaRPr lang="ru-RU" sz="1400" b="1" i="1"/>
          </a:p>
          <a:p>
            <a:pPr>
              <a:lnSpc>
                <a:spcPct val="150000"/>
              </a:lnSpc>
            </a:pPr>
            <a:r>
              <a:rPr lang="ru-RU" sz="1400"/>
              <a:t>Установить </a:t>
            </a:r>
            <a:r>
              <a:rPr lang="en-US" sz="1400"/>
              <a:t>Docker CE </a:t>
            </a:r>
            <a:r>
              <a:rPr lang="ru-RU" sz="1400"/>
              <a:t>на ВМ с </a:t>
            </a:r>
            <a:r>
              <a:rPr lang="en-US" sz="1400"/>
              <a:t>Linux </a:t>
            </a:r>
            <a:r>
              <a:rPr lang="uk-UA" sz="1400"/>
              <a:t>ОС (</a:t>
            </a:r>
            <a:r>
              <a:rPr lang="ru-RU" sz="1400"/>
              <a:t>в примерах мы будем все делать на </a:t>
            </a:r>
            <a:r>
              <a:rPr lang="en-US" sz="1400"/>
              <a:t>Ubuntu 18.04, </a:t>
            </a:r>
            <a:r>
              <a:rPr lang="ru-RU" sz="1400"/>
              <a:t>можно использовать другие системы: </a:t>
            </a:r>
            <a:r>
              <a:rPr lang="en-US" sz="1400"/>
              <a:t>Debian 9, CentOS</a:t>
            </a:r>
            <a:r>
              <a:rPr lang="ru-RU" sz="1400"/>
              <a:t> </a:t>
            </a:r>
            <a:r>
              <a:rPr lang="uk-UA" sz="1400"/>
              <a:t>)</a:t>
            </a:r>
            <a:r>
              <a:rPr lang="en-US" sz="1400"/>
              <a:t> </a:t>
            </a:r>
            <a:r>
              <a:rPr lang="ru-RU" sz="1400"/>
              <a:t>и выполнить команду </a:t>
            </a:r>
            <a:r>
              <a:rPr lang="en-US" sz="1400"/>
              <a:t>docker info</a:t>
            </a:r>
          </a:p>
          <a:p>
            <a:pPr>
              <a:lnSpc>
                <a:spcPct val="150000"/>
              </a:lnSpc>
            </a:pPr>
            <a:r>
              <a:rPr lang="ru-RU" sz="1400"/>
              <a:t>Запустить локально контейнер </a:t>
            </a:r>
            <a:r>
              <a:rPr lang="en-US" sz="1400" b="1" err="1"/>
              <a:t>ikukulevskyy</a:t>
            </a:r>
            <a:r>
              <a:rPr lang="en-US" sz="1400" b="1"/>
              <a:t>/hello-world</a:t>
            </a:r>
            <a:r>
              <a:rPr lang="en-US" sz="1400"/>
              <a:t> </a:t>
            </a:r>
            <a:r>
              <a:rPr lang="ru-RU" sz="1400"/>
              <a:t>на порту 8081</a:t>
            </a:r>
            <a:r>
              <a:rPr lang="en-US" sz="1400"/>
              <a:t>, </a:t>
            </a:r>
            <a:r>
              <a:rPr lang="ru-RU" sz="1400"/>
              <a:t>открыть через браузер сайт, а также выполнить команду </a:t>
            </a:r>
            <a:r>
              <a:rPr lang="en-US" sz="1400" b="1" i="1"/>
              <a:t>docker </a:t>
            </a:r>
            <a:r>
              <a:rPr lang="en-US" sz="1400" b="1" i="1" err="1"/>
              <a:t>ps</a:t>
            </a:r>
            <a:endParaRPr lang="en-US" sz="1400"/>
          </a:p>
          <a:p>
            <a:pPr>
              <a:lnSpc>
                <a:spcPct val="150000"/>
              </a:lnSpc>
            </a:pPr>
            <a:r>
              <a:rPr lang="ru-RU" sz="1400"/>
              <a:t>Зарегистрироваться на </a:t>
            </a:r>
            <a:r>
              <a:rPr lang="en-US" sz="1400"/>
              <a:t>Docker Hub</a:t>
            </a:r>
            <a:endParaRPr lang="ru-RU" sz="1400"/>
          </a:p>
          <a:p>
            <a:pPr>
              <a:lnSpc>
                <a:spcPct val="150000"/>
              </a:lnSpc>
            </a:pPr>
            <a:r>
              <a:rPr lang="ru-RU" sz="1400"/>
              <a:t>Отправить скриншоты по каждому степу задания на почту лектора (почтовый ящик указан во втором слайде) с темой </a:t>
            </a:r>
            <a:r>
              <a:rPr lang="en-US" sz="1400"/>
              <a:t>- [DevOps Camp] </a:t>
            </a:r>
            <a:r>
              <a:rPr lang="ru-RU" sz="1400"/>
              <a:t>Имя Фамилия </a:t>
            </a:r>
          </a:p>
          <a:p>
            <a:pPr>
              <a:lnSpc>
                <a:spcPct val="150000"/>
              </a:lnSpc>
            </a:pPr>
            <a:r>
              <a:rPr lang="en-US" sz="1400"/>
              <a:t>Deadline – 10.04.2019 </a:t>
            </a:r>
            <a:r>
              <a:rPr lang="ru-RU" sz="1400"/>
              <a:t>до 17:00</a:t>
            </a:r>
          </a:p>
          <a:p>
            <a:pPr>
              <a:lnSpc>
                <a:spcPct val="150000"/>
              </a:lnSpc>
            </a:pPr>
            <a:r>
              <a:rPr lang="ru-RU" sz="1400"/>
              <a:t>Ссылка на </a:t>
            </a:r>
            <a:r>
              <a:rPr lang="en-US" sz="1400" err="1"/>
              <a:t>github</a:t>
            </a:r>
            <a:r>
              <a:rPr lang="en-US" sz="1400"/>
              <a:t> </a:t>
            </a:r>
            <a:r>
              <a:rPr lang="ru-RU" sz="1400"/>
              <a:t>с командами которые выполнялись на уроке указана во втором слайде</a:t>
            </a:r>
            <a:endParaRPr lang="en-US" sz="1400"/>
          </a:p>
        </p:txBody>
      </p:sp>
    </p:spTree>
    <p:extLst>
      <p:ext uri="{BB962C8B-B14F-4D97-AF65-F5344CB8AC3E}">
        <p14:creationId xmlns:p14="http://schemas.microsoft.com/office/powerpoint/2010/main" val="5792277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775" y="66097"/>
            <a:ext cx="8426449" cy="624245"/>
          </a:xfrm>
        </p:spPr>
        <p:txBody>
          <a:bodyPr/>
          <a:lstStyle/>
          <a:p>
            <a:pPr algn="ctr"/>
            <a:r>
              <a:rPr lang="en-US" sz="2400" b="1"/>
              <a:t> </a:t>
            </a:r>
            <a:r>
              <a:rPr lang="ru-RU" sz="2400" b="1"/>
              <a:t>Я жду Ваши вопросы?)</a:t>
            </a:r>
            <a:endParaRPr lang="en-US" sz="2400" b="1"/>
          </a:p>
        </p:txBody>
      </p:sp>
      <p:sp>
        <p:nvSpPr>
          <p:cNvPr id="3" name="Slide Number Placeholder 2">
            <a:extLst>
              <a:ext uri="{FF2B5EF4-FFF2-40B4-BE49-F238E27FC236}">
                <a16:creationId xmlns:a16="http://schemas.microsoft.com/office/drawing/2014/main" id="{F3F6AA17-B192-D245-AB23-3012F6F9D889}"/>
              </a:ext>
            </a:extLst>
          </p:cNvPr>
          <p:cNvSpPr>
            <a:spLocks noGrp="1"/>
          </p:cNvSpPr>
          <p:nvPr>
            <p:ph type="sldNum" sz="quarter" idx="4"/>
          </p:nvPr>
        </p:nvSpPr>
        <p:spPr/>
        <p:txBody>
          <a:bodyPr/>
          <a:lstStyle/>
          <a:p>
            <a:fld id="{3A707DD9-E92B-45E8-BE0A-E6B2EDF345EB}" type="slidenum">
              <a:rPr lang="en-US" smtClean="0"/>
              <a:pPr/>
              <a:t>25</a:t>
            </a:fld>
            <a:endParaRPr lang="en-US"/>
          </a:p>
        </p:txBody>
      </p:sp>
      <p:pic>
        <p:nvPicPr>
          <p:cNvPr id="1028" name="Picture 4" descr="https://lh4.googleusercontent.com/G-xNghSTFqNIUu3OmqGU1O9PIJfi4Dq84LhRn2xmsR1lWYi8iDENHG3lNY8CXccbCvBIxspFMjpjWH-wzt9wCzgJCfl7ETu-6xKXPmfdw6VR0yqwC3z66Ydk7HlOep9RgigK5ua-Ppo">
            <a:extLst>
              <a:ext uri="{FF2B5EF4-FFF2-40B4-BE49-F238E27FC236}">
                <a16:creationId xmlns:a16="http://schemas.microsoft.com/office/drawing/2014/main" id="{B127390E-7660-A14B-AAED-0ED0A926FBA7}"/>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1916033" y="698243"/>
            <a:ext cx="5311931" cy="4128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81473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80953" y="605799"/>
            <a:ext cx="5582093" cy="1220182"/>
          </a:xfrm>
        </p:spPr>
        <p:txBody>
          <a:bodyPr/>
          <a:lstStyle/>
          <a:p>
            <a:r>
              <a:rPr lang="ru-RU" sz="2400"/>
              <a:t>Спасибо за внимание</a:t>
            </a:r>
            <a:r>
              <a:rPr lang="en-US" sz="2400"/>
              <a:t>!</a:t>
            </a:r>
          </a:p>
        </p:txBody>
      </p:sp>
      <p:sp>
        <p:nvSpPr>
          <p:cNvPr id="2" name="Slide Number Placeholder 1">
            <a:extLst>
              <a:ext uri="{FF2B5EF4-FFF2-40B4-BE49-F238E27FC236}">
                <a16:creationId xmlns:a16="http://schemas.microsoft.com/office/drawing/2014/main" id="{BD2203D6-46B2-544A-AEDD-86624A2E7DA7}"/>
              </a:ext>
            </a:extLst>
          </p:cNvPr>
          <p:cNvSpPr>
            <a:spLocks noGrp="1"/>
          </p:cNvSpPr>
          <p:nvPr>
            <p:ph type="sldNum" sz="quarter" idx="4294967295"/>
          </p:nvPr>
        </p:nvSpPr>
        <p:spPr>
          <a:xfrm>
            <a:off x="7770813" y="4826000"/>
            <a:ext cx="1373187" cy="317500"/>
          </a:xfrm>
          <a:prstGeom prst="rect">
            <a:avLst/>
          </a:prstGeom>
        </p:spPr>
        <p:txBody>
          <a:bodyPr/>
          <a:lstStyle/>
          <a:p>
            <a:fld id="{3A707DD9-E92B-45E8-BE0A-E6B2EDF345EB}" type="slidenum">
              <a:rPr lang="en-US" smtClean="0"/>
              <a:pPr/>
              <a:t>26</a:t>
            </a:fld>
            <a:endParaRPr lang="en-US"/>
          </a:p>
        </p:txBody>
      </p:sp>
      <p:pic>
        <p:nvPicPr>
          <p:cNvPr id="3" name="Picture 2">
            <a:extLst>
              <a:ext uri="{FF2B5EF4-FFF2-40B4-BE49-F238E27FC236}">
                <a16:creationId xmlns:a16="http://schemas.microsoft.com/office/drawing/2014/main" id="{DEB1649E-F11B-044A-A2FD-2636A8ADA562}"/>
              </a:ext>
            </a:extLst>
          </p:cNvPr>
          <p:cNvPicPr>
            <a:picLocks noChangeAspect="1"/>
          </p:cNvPicPr>
          <p:nvPr/>
        </p:nvPicPr>
        <p:blipFill>
          <a:blip r:embed="rId2"/>
          <a:stretch>
            <a:fillRect/>
          </a:stretch>
        </p:blipFill>
        <p:spPr>
          <a:xfrm>
            <a:off x="1904999" y="1825981"/>
            <a:ext cx="5334000" cy="2921000"/>
          </a:xfrm>
          <a:prstGeom prst="rect">
            <a:avLst/>
          </a:prstGeom>
        </p:spPr>
      </p:pic>
    </p:spTree>
    <p:extLst>
      <p:ext uri="{BB962C8B-B14F-4D97-AF65-F5344CB8AC3E}">
        <p14:creationId xmlns:p14="http://schemas.microsoft.com/office/powerpoint/2010/main" val="18068609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b="1">
                <a:latin typeface="Arial" panose="020B0604020202020204" pitchFamily="34" charset="0"/>
                <a:cs typeface="Arial" panose="020B0604020202020204" pitchFamily="34" charset="0"/>
              </a:rPr>
              <a:t>РЕГЛАМЕНТ</a:t>
            </a:r>
            <a:endParaRPr lang="en-US" b="1">
              <a:latin typeface="Arial" panose="020B0604020202020204" pitchFamily="34" charset="0"/>
              <a:cs typeface="Arial" panose="020B0604020202020204" pitchFamily="34" charset="0"/>
            </a:endParaRPr>
          </a:p>
        </p:txBody>
      </p:sp>
      <p:sp>
        <p:nvSpPr>
          <p:cNvPr id="4" name="Content Placeholder 3"/>
          <p:cNvSpPr>
            <a:spLocks noGrp="1"/>
          </p:cNvSpPr>
          <p:nvPr>
            <p:ph sz="quarter" idx="10"/>
          </p:nvPr>
        </p:nvSpPr>
        <p:spPr/>
        <p:txBody>
          <a:bodyPr/>
          <a:lstStyle/>
          <a:p>
            <a:r>
              <a:rPr lang="ru-RU" sz="1400" b="1"/>
              <a:t>Длительность:</a:t>
            </a:r>
          </a:p>
          <a:p>
            <a:pPr lvl="1"/>
            <a:r>
              <a:rPr lang="ru-RU" sz="1400"/>
              <a:t>Понедельник, 8 Апреля с 18:00 по 21:00</a:t>
            </a:r>
          </a:p>
          <a:p>
            <a:pPr lvl="1"/>
            <a:r>
              <a:rPr lang="ru-RU" sz="1400"/>
              <a:t>Среда, 10 Апреля с 18:00 по 21:00</a:t>
            </a:r>
          </a:p>
          <a:p>
            <a:pPr lvl="1"/>
            <a:r>
              <a:rPr lang="ru-RU" sz="1400"/>
              <a:t>Пятница, 12 Апреля с 18:00 по 21:00</a:t>
            </a:r>
          </a:p>
          <a:p>
            <a:pPr marL="457200" lvl="1" indent="0">
              <a:buNone/>
            </a:pPr>
            <a:endParaRPr lang="ru-RU" sz="1400" b="1"/>
          </a:p>
          <a:p>
            <a:r>
              <a:rPr lang="ru-RU" sz="1400" b="1" err="1"/>
              <a:t>Тайминг</a:t>
            </a:r>
            <a:r>
              <a:rPr lang="ru-RU" sz="1400" b="1"/>
              <a:t>:</a:t>
            </a:r>
          </a:p>
          <a:p>
            <a:pPr lvl="1"/>
            <a:r>
              <a:rPr lang="ru-RU" sz="1400"/>
              <a:t>18:00-19:20 – Первая часть</a:t>
            </a:r>
          </a:p>
          <a:p>
            <a:pPr lvl="1"/>
            <a:r>
              <a:rPr lang="ru-RU" sz="1400"/>
              <a:t>19:20-19:40 – Перерыв</a:t>
            </a:r>
          </a:p>
          <a:p>
            <a:pPr lvl="1"/>
            <a:r>
              <a:rPr lang="ru-RU" sz="1400"/>
              <a:t>19:40-21:00 – Вторая часть</a:t>
            </a:r>
          </a:p>
          <a:p>
            <a:pPr lvl="1"/>
            <a:endParaRPr lang="ru-RU"/>
          </a:p>
        </p:txBody>
      </p:sp>
      <p:sp>
        <p:nvSpPr>
          <p:cNvPr id="7" name="Slide Number Placeholder 6">
            <a:extLst>
              <a:ext uri="{FF2B5EF4-FFF2-40B4-BE49-F238E27FC236}">
                <a16:creationId xmlns:a16="http://schemas.microsoft.com/office/drawing/2014/main" id="{82727CB5-094D-B940-A7AF-F67F1ED37934}"/>
              </a:ext>
            </a:extLst>
          </p:cNvPr>
          <p:cNvSpPr>
            <a:spLocks noGrp="1"/>
          </p:cNvSpPr>
          <p:nvPr>
            <p:ph type="sldNum" sz="quarter" idx="4"/>
          </p:nvPr>
        </p:nvSpPr>
        <p:spPr/>
        <p:txBody>
          <a:bodyPr/>
          <a:lstStyle/>
          <a:p>
            <a:fld id="{3A707DD9-E92B-45E8-BE0A-E6B2EDF345EB}" type="slidenum">
              <a:rPr lang="en-US" smtClean="0"/>
              <a:pPr/>
              <a:t>3</a:t>
            </a:fld>
            <a:endParaRPr lang="en-US"/>
          </a:p>
        </p:txBody>
      </p:sp>
      <p:pic>
        <p:nvPicPr>
          <p:cNvPr id="6" name="Picture 2" descr="http://www.tadreebi.com/image/cache/data/BAAMD/time%20Mang/321-1200x1200.jpg">
            <a:extLst>
              <a:ext uri="{FF2B5EF4-FFF2-40B4-BE49-F238E27FC236}">
                <a16:creationId xmlns:a16="http://schemas.microsoft.com/office/drawing/2014/main" id="{BA47BC8A-0C39-5741-B6BD-B7536D0190C3}"/>
              </a:ext>
            </a:extLst>
          </p:cNvPr>
          <p:cNvPicPr>
            <a:picLocks noGrp="1" noChangeAspect="1" noChangeArrowheads="1"/>
          </p:cNvPicPr>
          <p:nvPr>
            <p:ph type="pic" sz="quarter" idx="11"/>
          </p:nvPr>
        </p:nvPicPr>
        <p:blipFill>
          <a:blip r:embed="rId2" cstate="email">
            <a:extLst>
              <a:ext uri="{28A0092B-C50C-407E-A947-70E740481C1C}">
                <a14:useLocalDpi xmlns:a14="http://schemas.microsoft.com/office/drawing/2010/main"/>
              </a:ext>
            </a:extLst>
          </a:blip>
          <a:srcRect l="10474" r="1047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1924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b="1">
                <a:latin typeface="Arial" panose="020B0604020202020204" pitchFamily="34" charset="0"/>
                <a:cs typeface="Arial" panose="020B0604020202020204" pitchFamily="34" charset="0"/>
              </a:rPr>
              <a:t>План нашего курса</a:t>
            </a:r>
            <a:endParaRPr lang="en-US" b="1">
              <a:latin typeface="Arial" panose="020B0604020202020204" pitchFamily="34" charset="0"/>
              <a:cs typeface="Arial" panose="020B0604020202020204" pitchFamily="34" charset="0"/>
            </a:endParaRPr>
          </a:p>
        </p:txBody>
      </p:sp>
      <p:sp>
        <p:nvSpPr>
          <p:cNvPr id="4" name="Content Placeholder 3"/>
          <p:cNvSpPr>
            <a:spLocks noGrp="1"/>
          </p:cNvSpPr>
          <p:nvPr>
            <p:ph sz="quarter" idx="10"/>
          </p:nvPr>
        </p:nvSpPr>
        <p:spPr>
          <a:xfrm>
            <a:off x="357189" y="758952"/>
            <a:ext cx="3986211" cy="4060698"/>
          </a:xfrm>
        </p:spPr>
        <p:txBody>
          <a:bodyPr/>
          <a:lstStyle/>
          <a:p>
            <a:r>
              <a:rPr lang="ru" sz="1400" dirty="0"/>
              <a:t>Введение в Docker, контейнеры и виртуальные машины, архитектура Docker</a:t>
            </a:r>
          </a:p>
          <a:p>
            <a:r>
              <a:rPr lang="en-US" sz="1400" dirty="0"/>
              <a:t>Docker Hub</a:t>
            </a:r>
            <a:r>
              <a:rPr lang="ru" sz="1400" dirty="0"/>
              <a:t>. Установка и настройка Docker. Жизненный цикл контейнера, управление Docker </a:t>
            </a:r>
            <a:r>
              <a:rPr lang="en-US" sz="1400" dirty="0"/>
              <a:t>images</a:t>
            </a:r>
            <a:r>
              <a:rPr lang="ru" sz="1400" dirty="0"/>
              <a:t> и Docker </a:t>
            </a:r>
            <a:r>
              <a:rPr lang="en-US" sz="1400" dirty="0"/>
              <a:t>containers </a:t>
            </a:r>
          </a:p>
          <a:p>
            <a:r>
              <a:rPr lang="ru" sz="1400" dirty="0"/>
              <a:t>Создание нашего первого </a:t>
            </a:r>
            <a:r>
              <a:rPr lang="en-US" sz="1400" dirty="0"/>
              <a:t>Docker image</a:t>
            </a:r>
            <a:r>
              <a:rPr lang="ru" sz="1400" dirty="0"/>
              <a:t>. Работа с несколькими </a:t>
            </a:r>
            <a:r>
              <a:rPr lang="en-US" sz="1400" dirty="0"/>
              <a:t>Docker images</a:t>
            </a:r>
            <a:r>
              <a:rPr lang="ru" sz="1400" dirty="0"/>
              <a:t>. Упаковка индивидуального контейнера</a:t>
            </a:r>
          </a:p>
          <a:p>
            <a:r>
              <a:rPr lang="ru" sz="1400" dirty="0"/>
              <a:t>Запуск контейнерных команд с Docker. Предоставление нашего контейнера с перенаправлениями портов и томами. </a:t>
            </a:r>
          </a:p>
          <a:p>
            <a:r>
              <a:rPr lang="ru" sz="1400" dirty="0"/>
              <a:t>Написание Dockerfile</a:t>
            </a:r>
            <a:endParaRPr lang="en-US" sz="1400" dirty="0"/>
          </a:p>
          <a:p>
            <a:r>
              <a:rPr lang="ru-RU" sz="1400" dirty="0"/>
              <a:t>Запуск нескольких контейнеров как один сервис </a:t>
            </a:r>
            <a:r>
              <a:rPr lang="en-US" sz="1400" dirty="0"/>
              <a:t>Docker Compose </a:t>
            </a:r>
            <a:r>
              <a:rPr lang="ru-RU" sz="1400" dirty="0"/>
              <a:t> </a:t>
            </a:r>
          </a:p>
          <a:p>
            <a:r>
              <a:rPr lang="ru-RU" sz="1400" dirty="0" err="1"/>
              <a:t>Оркестрация</a:t>
            </a:r>
            <a:r>
              <a:rPr lang="ru-RU" sz="1400" dirty="0"/>
              <a:t> контейнеров </a:t>
            </a:r>
            <a:r>
              <a:rPr lang="en-US" sz="1400" dirty="0"/>
              <a:t>Docker Swarm</a:t>
            </a:r>
          </a:p>
          <a:p>
            <a:r>
              <a:rPr lang="ru-RU" sz="1400" dirty="0"/>
              <a:t>Домашние задания в конце каждой презентации и взаимно зависимы друг от друга</a:t>
            </a:r>
          </a:p>
        </p:txBody>
      </p:sp>
      <p:sp>
        <p:nvSpPr>
          <p:cNvPr id="7" name="Slide Number Placeholder 6">
            <a:extLst>
              <a:ext uri="{FF2B5EF4-FFF2-40B4-BE49-F238E27FC236}">
                <a16:creationId xmlns:a16="http://schemas.microsoft.com/office/drawing/2014/main" id="{82727CB5-094D-B940-A7AF-F67F1ED37934}"/>
              </a:ext>
            </a:extLst>
          </p:cNvPr>
          <p:cNvSpPr>
            <a:spLocks noGrp="1"/>
          </p:cNvSpPr>
          <p:nvPr>
            <p:ph type="sldNum" sz="quarter" idx="4"/>
          </p:nvPr>
        </p:nvSpPr>
        <p:spPr/>
        <p:txBody>
          <a:bodyPr/>
          <a:lstStyle/>
          <a:p>
            <a:fld id="{3A707DD9-E92B-45E8-BE0A-E6B2EDF345EB}" type="slidenum">
              <a:rPr lang="en-US" smtClean="0"/>
              <a:pPr/>
              <a:t>4</a:t>
            </a:fld>
            <a:endParaRPr lang="en-US"/>
          </a:p>
        </p:txBody>
      </p:sp>
      <p:pic>
        <p:nvPicPr>
          <p:cNvPr id="2050" name="Picture 2" descr="https://lh5.googleusercontent.com/EJrKRVQ9q3CdCZQ5sFpMc-CwHZdZaiBaBkiV8Yiq-qc2U-lbIlywg4zqR8N0PaL21yZLnCEFBkLaqPAmiiR7yVvNrfW9lFJm2Fyx-8LjTGn1owo63r5fphakfSSqq2hEQE_8iha52jY">
            <a:extLst>
              <a:ext uri="{FF2B5EF4-FFF2-40B4-BE49-F238E27FC236}">
                <a16:creationId xmlns:a16="http://schemas.microsoft.com/office/drawing/2014/main" id="{FB8A3EEB-BB33-324B-A572-275574B22742}"/>
              </a:ext>
            </a:extLst>
          </p:cNvPr>
          <p:cNvPicPr>
            <a:picLocks noGrp="1" noChangeAspect="1" noChangeArrowheads="1"/>
          </p:cNvPicPr>
          <p:nvPr>
            <p:ph type="pic" sz="quarter" idx="11"/>
          </p:nvPr>
        </p:nvPicPr>
        <p:blipFill>
          <a:blip r:embed="rId2">
            <a:extLst>
              <a:ext uri="{28A0092B-C50C-407E-A947-70E740481C1C}">
                <a14:useLocalDpi xmlns:a14="http://schemas.microsoft.com/office/drawing/2010/main" val="0"/>
              </a:ext>
            </a:extLst>
          </a:blip>
          <a:srcRect l="17095" r="17095"/>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909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0365" y="228600"/>
            <a:ext cx="4973636" cy="301752"/>
          </a:xfrm>
        </p:spPr>
        <p:txBody>
          <a:bodyPr/>
          <a:lstStyle/>
          <a:p>
            <a:r>
              <a:rPr lang="ru-RU" b="1">
                <a:latin typeface="Arial" panose="020B0604020202020204" pitchFamily="34" charset="0"/>
                <a:cs typeface="Arial" panose="020B0604020202020204" pitchFamily="34" charset="0"/>
              </a:rPr>
              <a:t>Не большие правила</a:t>
            </a:r>
            <a:endParaRPr lang="en-US" b="1">
              <a:latin typeface="Arial" panose="020B0604020202020204" pitchFamily="34" charset="0"/>
              <a:cs typeface="Arial" panose="020B0604020202020204" pitchFamily="34" charset="0"/>
            </a:endParaRPr>
          </a:p>
        </p:txBody>
      </p:sp>
      <p:sp>
        <p:nvSpPr>
          <p:cNvPr id="4" name="Content Placeholder 3"/>
          <p:cNvSpPr>
            <a:spLocks noGrp="1"/>
          </p:cNvSpPr>
          <p:nvPr>
            <p:ph sz="quarter" idx="10"/>
          </p:nvPr>
        </p:nvSpPr>
        <p:spPr>
          <a:xfrm>
            <a:off x="80683" y="873125"/>
            <a:ext cx="3986211" cy="3397250"/>
          </a:xfrm>
        </p:spPr>
        <p:txBody>
          <a:bodyPr/>
          <a:lstStyle/>
          <a:p>
            <a:pPr lvl="1">
              <a:lnSpc>
                <a:spcPct val="150000"/>
              </a:lnSpc>
            </a:pPr>
            <a:r>
              <a:rPr lang="ru-RU" sz="1800">
                <a:solidFill>
                  <a:srgbClr val="444444"/>
                </a:solidFill>
                <a:latin typeface="Arial" panose="020B0604020202020204" pitchFamily="34" charset="0"/>
                <a:ea typeface="Apple Symbols" panose="02000000000000000000" pitchFamily="2" charset="-79"/>
                <a:cs typeface="Arial" panose="020B0604020202020204" pitchFamily="34" charset="0"/>
              </a:rPr>
              <a:t>Телефон без звука</a:t>
            </a:r>
            <a:endParaRPr lang="en-US" sz="1800">
              <a:solidFill>
                <a:srgbClr val="444444"/>
              </a:solidFill>
              <a:latin typeface="Arial" panose="020B0604020202020204" pitchFamily="34" charset="0"/>
              <a:ea typeface="Apple Symbols" panose="02000000000000000000" pitchFamily="2" charset="-79"/>
              <a:cs typeface="Arial" panose="020B0604020202020204" pitchFamily="34" charset="0"/>
            </a:endParaRPr>
          </a:p>
          <a:p>
            <a:pPr lvl="1">
              <a:lnSpc>
                <a:spcPct val="150000"/>
              </a:lnSpc>
            </a:pPr>
            <a:r>
              <a:rPr lang="ru-RU" sz="1800">
                <a:solidFill>
                  <a:srgbClr val="444444"/>
                </a:solidFill>
                <a:latin typeface="Arial" panose="020B0604020202020204" pitchFamily="34" charset="0"/>
                <a:ea typeface="Apple Symbols" panose="02000000000000000000" pitchFamily="2" charset="-79"/>
                <a:cs typeface="Arial" panose="020B0604020202020204" pitchFamily="34" charset="0"/>
              </a:rPr>
              <a:t>Взаимоуважение</a:t>
            </a:r>
            <a:endParaRPr lang="en-US" sz="1800">
              <a:solidFill>
                <a:srgbClr val="444444"/>
              </a:solidFill>
              <a:latin typeface="Arial" panose="020B0604020202020204" pitchFamily="34" charset="0"/>
              <a:ea typeface="Apple Symbols" panose="02000000000000000000" pitchFamily="2" charset="-79"/>
              <a:cs typeface="Arial" panose="020B0604020202020204" pitchFamily="34" charset="0"/>
            </a:endParaRPr>
          </a:p>
          <a:p>
            <a:pPr lvl="1">
              <a:lnSpc>
                <a:spcPct val="150000"/>
              </a:lnSpc>
            </a:pPr>
            <a:r>
              <a:rPr lang="ru-RU" sz="1800">
                <a:solidFill>
                  <a:srgbClr val="444444"/>
                </a:solidFill>
                <a:latin typeface="Arial" panose="020B0604020202020204" pitchFamily="34" charset="0"/>
                <a:ea typeface="Apple Symbols" panose="02000000000000000000" pitchFamily="2" charset="-79"/>
                <a:cs typeface="Arial" panose="020B0604020202020204" pitchFamily="34" charset="0"/>
              </a:rPr>
              <a:t>Пунктуальность</a:t>
            </a:r>
            <a:endParaRPr lang="en-US" sz="1800">
              <a:solidFill>
                <a:srgbClr val="444444"/>
              </a:solidFill>
              <a:latin typeface="Arial" panose="020B0604020202020204" pitchFamily="34" charset="0"/>
              <a:ea typeface="Apple Symbols" panose="02000000000000000000" pitchFamily="2" charset="-79"/>
              <a:cs typeface="Arial" panose="020B0604020202020204" pitchFamily="34" charset="0"/>
            </a:endParaRPr>
          </a:p>
          <a:p>
            <a:pPr lvl="1">
              <a:lnSpc>
                <a:spcPct val="150000"/>
              </a:lnSpc>
            </a:pPr>
            <a:r>
              <a:rPr lang="ru-RU" sz="1800">
                <a:solidFill>
                  <a:srgbClr val="444444"/>
                </a:solidFill>
                <a:latin typeface="Arial" panose="020B0604020202020204" pitchFamily="34" charset="0"/>
                <a:ea typeface="Apple Symbols" panose="02000000000000000000" pitchFamily="2" charset="-79"/>
                <a:cs typeface="Arial" panose="020B0604020202020204" pitchFamily="34" charset="0"/>
              </a:rPr>
              <a:t>Активность</a:t>
            </a:r>
            <a:endParaRPr lang="en-US" sz="1800">
              <a:solidFill>
                <a:srgbClr val="444444"/>
              </a:solidFill>
              <a:latin typeface="Arial" panose="020B0604020202020204" pitchFamily="34" charset="0"/>
              <a:ea typeface="Apple Symbols" panose="02000000000000000000" pitchFamily="2" charset="-79"/>
              <a:cs typeface="Arial" panose="020B0604020202020204" pitchFamily="34" charset="0"/>
            </a:endParaRPr>
          </a:p>
          <a:p>
            <a:pPr lvl="1">
              <a:lnSpc>
                <a:spcPct val="150000"/>
              </a:lnSpc>
            </a:pPr>
            <a:r>
              <a:rPr lang="ru-RU" sz="1800">
                <a:solidFill>
                  <a:srgbClr val="444444"/>
                </a:solidFill>
                <a:latin typeface="Arial" panose="020B0604020202020204" pitchFamily="34" charset="0"/>
                <a:ea typeface="Apple Symbols" panose="02000000000000000000" pitchFamily="2" charset="-79"/>
                <a:cs typeface="Arial" panose="020B0604020202020204" pitchFamily="34" charset="0"/>
              </a:rPr>
              <a:t>Критикуя — предлагай</a:t>
            </a:r>
            <a:endParaRPr lang="en-US" sz="1800">
              <a:solidFill>
                <a:srgbClr val="444444"/>
              </a:solidFill>
              <a:latin typeface="Arial" panose="020B0604020202020204" pitchFamily="34" charset="0"/>
              <a:ea typeface="Apple Symbols" panose="02000000000000000000" pitchFamily="2" charset="-79"/>
              <a:cs typeface="Arial" panose="020B0604020202020204" pitchFamily="34" charset="0"/>
            </a:endParaRPr>
          </a:p>
          <a:p>
            <a:pPr lvl="1">
              <a:lnSpc>
                <a:spcPct val="150000"/>
              </a:lnSpc>
            </a:pPr>
            <a:r>
              <a:rPr lang="ru-RU" sz="1800">
                <a:solidFill>
                  <a:srgbClr val="444444"/>
                </a:solidFill>
                <a:latin typeface="Arial" panose="020B0604020202020204" pitchFamily="34" charset="0"/>
                <a:ea typeface="Apple Symbols" panose="02000000000000000000" pitchFamily="2" charset="-79"/>
                <a:cs typeface="Arial" panose="020B0604020202020204" pitchFamily="34" charset="0"/>
              </a:rPr>
              <a:t>Позитивный настрой</a:t>
            </a:r>
            <a:endParaRPr lang="en-US" sz="1800">
              <a:solidFill>
                <a:srgbClr val="444444"/>
              </a:solidFill>
              <a:latin typeface="Arial" panose="020B0604020202020204" pitchFamily="34" charset="0"/>
              <a:ea typeface="Apple Symbols" panose="02000000000000000000" pitchFamily="2" charset="-79"/>
              <a:cs typeface="Arial" panose="020B0604020202020204" pitchFamily="34" charset="0"/>
            </a:endParaRPr>
          </a:p>
          <a:p>
            <a:pPr lvl="1">
              <a:lnSpc>
                <a:spcPct val="150000"/>
              </a:lnSpc>
            </a:pPr>
            <a:r>
              <a:rPr lang="ru-RU" sz="1800">
                <a:solidFill>
                  <a:srgbClr val="444444"/>
                </a:solidFill>
                <a:latin typeface="Arial" panose="020B0604020202020204" pitchFamily="34" charset="0"/>
                <a:ea typeface="Apple Symbols" panose="02000000000000000000" pitchFamily="2" charset="-79"/>
                <a:cs typeface="Arial" panose="020B0604020202020204" pitchFamily="34" charset="0"/>
              </a:rPr>
              <a:t>Говорит кто-то один</a:t>
            </a:r>
            <a:endParaRPr lang="ru-RU" sz="1800">
              <a:latin typeface="Arial" panose="020B0604020202020204" pitchFamily="34" charset="0"/>
              <a:ea typeface="Apple Symbols" panose="02000000000000000000" pitchFamily="2" charset="-79"/>
              <a:cs typeface="Arial" panose="020B0604020202020204" pitchFamily="34" charset="0"/>
            </a:endParaRPr>
          </a:p>
        </p:txBody>
      </p:sp>
      <p:sp>
        <p:nvSpPr>
          <p:cNvPr id="7" name="Slide Number Placeholder 6">
            <a:extLst>
              <a:ext uri="{FF2B5EF4-FFF2-40B4-BE49-F238E27FC236}">
                <a16:creationId xmlns:a16="http://schemas.microsoft.com/office/drawing/2014/main" id="{82727CB5-094D-B940-A7AF-F67F1ED37934}"/>
              </a:ext>
            </a:extLst>
          </p:cNvPr>
          <p:cNvSpPr>
            <a:spLocks noGrp="1"/>
          </p:cNvSpPr>
          <p:nvPr>
            <p:ph type="sldNum" sz="quarter" idx="4"/>
          </p:nvPr>
        </p:nvSpPr>
        <p:spPr/>
        <p:txBody>
          <a:bodyPr/>
          <a:lstStyle/>
          <a:p>
            <a:fld id="{3A707DD9-E92B-45E8-BE0A-E6B2EDF345EB}" type="slidenum">
              <a:rPr lang="en-US" smtClean="0"/>
              <a:pPr/>
              <a:t>5</a:t>
            </a:fld>
            <a:endParaRPr lang="en-US"/>
          </a:p>
        </p:txBody>
      </p:sp>
      <p:pic>
        <p:nvPicPr>
          <p:cNvPr id="9" name="Picture Placeholder 8">
            <a:extLst>
              <a:ext uri="{FF2B5EF4-FFF2-40B4-BE49-F238E27FC236}">
                <a16:creationId xmlns:a16="http://schemas.microsoft.com/office/drawing/2014/main" id="{8F73C9A0-3A47-4B4B-9C8B-21A81303E46E}"/>
              </a:ext>
            </a:extLst>
          </p:cNvPr>
          <p:cNvPicPr>
            <a:picLocks noGrp="1" noChangeAspect="1"/>
          </p:cNvPicPr>
          <p:nvPr>
            <p:ph type="pic" sz="quarter" idx="11"/>
          </p:nvPr>
        </p:nvPicPr>
        <p:blipFill>
          <a:blip r:embed="rId2"/>
          <a:srcRect l="27687" r="27687"/>
          <a:stretch>
            <a:fillRect/>
          </a:stretch>
        </p:blipFill>
        <p:spPr>
          <a:prstGeom prst="rect">
            <a:avLst/>
          </a:prstGeom>
        </p:spPr>
      </p:pic>
    </p:spTree>
    <p:extLst>
      <p:ext uri="{BB962C8B-B14F-4D97-AF65-F5344CB8AC3E}">
        <p14:creationId xmlns:p14="http://schemas.microsoft.com/office/powerpoint/2010/main" val="2235801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b="1">
                <a:latin typeface="Arial Black" panose="020B0A04020102020204" pitchFamily="34" charset="0"/>
              </a:rPr>
              <a:t>Знакомство. Ожидания</a:t>
            </a:r>
            <a:endParaRPr lang="en-US" b="1"/>
          </a:p>
        </p:txBody>
      </p:sp>
      <p:pic>
        <p:nvPicPr>
          <p:cNvPr id="5" name="Content Placeholder 4">
            <a:extLst>
              <a:ext uri="{FF2B5EF4-FFF2-40B4-BE49-F238E27FC236}">
                <a16:creationId xmlns:a16="http://schemas.microsoft.com/office/drawing/2014/main" id="{E28A3662-ED70-8B4B-8215-B066A0A2E83D}"/>
              </a:ext>
            </a:extLst>
          </p:cNvPr>
          <p:cNvPicPr>
            <a:picLocks noGrp="1" noChangeAspect="1"/>
          </p:cNvPicPr>
          <p:nvPr>
            <p:ph sz="quarter" idx="10"/>
          </p:nvPr>
        </p:nvPicPr>
        <p:blipFill>
          <a:blip r:embed="rId2"/>
          <a:stretch>
            <a:fillRect/>
          </a:stretch>
        </p:blipFill>
        <p:spPr>
          <a:xfrm>
            <a:off x="4782057" y="1005430"/>
            <a:ext cx="4361943" cy="3083700"/>
          </a:xfrm>
          <a:prstGeom prst="rect">
            <a:avLst/>
          </a:prstGeom>
        </p:spPr>
      </p:pic>
      <p:sp>
        <p:nvSpPr>
          <p:cNvPr id="8" name="TextBox 7">
            <a:extLst>
              <a:ext uri="{FF2B5EF4-FFF2-40B4-BE49-F238E27FC236}">
                <a16:creationId xmlns:a16="http://schemas.microsoft.com/office/drawing/2014/main" id="{DC43A882-699B-C346-B486-33942909FFCF}"/>
              </a:ext>
            </a:extLst>
          </p:cNvPr>
          <p:cNvSpPr txBox="1"/>
          <p:nvPr/>
        </p:nvSpPr>
        <p:spPr>
          <a:xfrm>
            <a:off x="244613" y="1393118"/>
            <a:ext cx="4588244" cy="2308324"/>
          </a:xfrm>
          <a:prstGeom prst="rect">
            <a:avLst/>
          </a:prstGeom>
          <a:noFill/>
        </p:spPr>
        <p:txBody>
          <a:bodyPr wrap="square" rtlCol="0">
            <a:spAutoFit/>
          </a:bodyPr>
          <a:lstStyle/>
          <a:p>
            <a:pPr marL="342900" indent="-342900">
              <a:buAutoNum type="arabicPeriod"/>
            </a:pPr>
            <a:r>
              <a:rPr lang="ru-RU" sz="1800"/>
              <a:t>Имя и Фамилия</a:t>
            </a:r>
          </a:p>
          <a:p>
            <a:pPr marL="342900" indent="-342900">
              <a:buAutoNum type="arabicPeriod"/>
            </a:pPr>
            <a:r>
              <a:rPr lang="ru-RU" sz="1800"/>
              <a:t>С какими </a:t>
            </a:r>
            <a:r>
              <a:rPr lang="en-US" sz="1800"/>
              <a:t>DevOps tools </a:t>
            </a:r>
            <a:r>
              <a:rPr lang="ru-RU" sz="1800"/>
              <a:t>Вы работаете</a:t>
            </a:r>
            <a:r>
              <a:rPr lang="en-US" sz="1800"/>
              <a:t> </a:t>
            </a:r>
            <a:r>
              <a:rPr lang="ru-RU" sz="1800"/>
              <a:t>и что больше всего интересно</a:t>
            </a:r>
          </a:p>
          <a:p>
            <a:pPr marL="342900" indent="-342900">
              <a:buAutoNum type="arabicPeriod"/>
            </a:pPr>
            <a:r>
              <a:rPr lang="ru-RU" sz="1800"/>
              <a:t>Работали ли Вы с </a:t>
            </a:r>
            <a:r>
              <a:rPr lang="en-US" sz="1800"/>
              <a:t>Docker, </a:t>
            </a:r>
            <a:r>
              <a:rPr lang="ru-RU" sz="1800"/>
              <a:t>если да то какие задачи решали и с какими сложностями столкнулись</a:t>
            </a:r>
          </a:p>
          <a:p>
            <a:pPr marL="342900" indent="-342900">
              <a:buAutoNum type="arabicPeriod"/>
            </a:pPr>
            <a:r>
              <a:rPr lang="ru-RU" sz="1800"/>
              <a:t>Что Вы полезного и интересного хотели бы вынести с этого курса </a:t>
            </a:r>
            <a:endParaRPr lang="en-US" sz="1800"/>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6</a:t>
            </a:fld>
            <a:endParaRPr lang="en-US"/>
          </a:p>
        </p:txBody>
      </p:sp>
    </p:spTree>
    <p:extLst>
      <p:ext uri="{BB962C8B-B14F-4D97-AF65-F5344CB8AC3E}">
        <p14:creationId xmlns:p14="http://schemas.microsoft.com/office/powerpoint/2010/main" val="21942460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b="1">
                <a:latin typeface="Arial" panose="020B0604020202020204" pitchFamily="34" charset="0"/>
                <a:cs typeface="Arial" panose="020B0604020202020204" pitchFamily="34" charset="0"/>
              </a:rPr>
              <a:t>Что такое </a:t>
            </a:r>
            <a:r>
              <a:rPr lang="en-US" b="1">
                <a:latin typeface="Arial" panose="020B0604020202020204" pitchFamily="34" charset="0"/>
                <a:cs typeface="Arial" panose="020B0604020202020204" pitchFamily="34" charset="0"/>
              </a:rPr>
              <a:t>Docker?</a:t>
            </a:r>
            <a:endParaRPr lang="en-US" sz="2400" b="1">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7</a:t>
            </a:fld>
            <a:endParaRPr lang="en-US"/>
          </a:p>
        </p:txBody>
      </p:sp>
      <p:sp>
        <p:nvSpPr>
          <p:cNvPr id="6" name="Content Placeholder 5">
            <a:extLst>
              <a:ext uri="{FF2B5EF4-FFF2-40B4-BE49-F238E27FC236}">
                <a16:creationId xmlns:a16="http://schemas.microsoft.com/office/drawing/2014/main" id="{BD94F703-9C28-CF47-924A-6413E97ACF4A}"/>
              </a:ext>
            </a:extLst>
          </p:cNvPr>
          <p:cNvSpPr>
            <a:spLocks noGrp="1"/>
          </p:cNvSpPr>
          <p:nvPr>
            <p:ph sz="quarter" idx="10"/>
          </p:nvPr>
        </p:nvSpPr>
        <p:spPr>
          <a:xfrm>
            <a:off x="360364" y="806824"/>
            <a:ext cx="8426449" cy="3669926"/>
          </a:xfrm>
        </p:spPr>
        <p:txBody>
          <a:bodyPr/>
          <a:lstStyle/>
          <a:p>
            <a:r>
              <a:rPr lang="ru" sz="1400" b="1"/>
              <a:t>Docker </a:t>
            </a:r>
            <a:r>
              <a:rPr lang="ru" sz="1400"/>
              <a:t>— программное обеспечение для автоматизации развёртывания и управления приложениями в среде виртуализации на уровне операционной системы. Позволяет «упаковать» приложение со всем его окружением и зависимостями в контейнер, который может быть перенесён на любую Linux-систему</a:t>
            </a:r>
            <a:r>
              <a:rPr lang="en-US" sz="1400"/>
              <a:t>, MacOS</a:t>
            </a:r>
            <a:r>
              <a:rPr lang="ru" sz="1400"/>
              <a:t> или Windows систему (начиная от Windows 10,2016)</a:t>
            </a:r>
            <a:r>
              <a:rPr lang="en-US" sz="1400"/>
              <a:t>,</a:t>
            </a:r>
            <a:r>
              <a:rPr lang="ru" sz="1400"/>
              <a:t> а также предоставляет среду по управлению контейнерами.</a:t>
            </a:r>
          </a:p>
          <a:p>
            <a:pPr lvl="1" fontAlgn="base"/>
            <a:r>
              <a:rPr lang="ru" sz="1400"/>
              <a:t>Community Edition (CE)</a:t>
            </a:r>
          </a:p>
          <a:p>
            <a:pPr lvl="1" fontAlgn="base"/>
            <a:r>
              <a:rPr lang="ru" sz="1400"/>
              <a:t>Enterprise Edition (EE)</a:t>
            </a:r>
          </a:p>
          <a:p>
            <a:endParaRPr lang="en-US"/>
          </a:p>
        </p:txBody>
      </p:sp>
      <p:pic>
        <p:nvPicPr>
          <p:cNvPr id="10" name="Picture 9">
            <a:extLst>
              <a:ext uri="{FF2B5EF4-FFF2-40B4-BE49-F238E27FC236}">
                <a16:creationId xmlns:a16="http://schemas.microsoft.com/office/drawing/2014/main" id="{C6F77424-1F60-154F-90B3-5EEC3D8EAE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492" y="2348754"/>
            <a:ext cx="7901016" cy="2477885"/>
          </a:xfrm>
          <a:prstGeom prst="rect">
            <a:avLst/>
          </a:prstGeom>
        </p:spPr>
      </p:pic>
    </p:spTree>
    <p:extLst>
      <p:ext uri="{BB962C8B-B14F-4D97-AF65-F5344CB8AC3E}">
        <p14:creationId xmlns:p14="http://schemas.microsoft.com/office/powerpoint/2010/main" val="235395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https://lh6.googleusercontent.com/z0A3K8QlIBMKi07EI6ULdw7pv3CEuBe4Ea3EL91GiJsV3cKw9xrqfd53HbUkAKDxbBs9o8TJaZlhi4kSk0LuayawGlB_sJZ2fKGuZXep-uMYg7kqN_rlD1C7Kx88UQDKlzQLqYklo5I">
            <a:extLst>
              <a:ext uri="{FF2B5EF4-FFF2-40B4-BE49-F238E27FC236}">
                <a16:creationId xmlns:a16="http://schemas.microsoft.com/office/drawing/2014/main" id="{9B56984A-37B0-D640-8527-2E6A666A9E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80771"/>
            <a:ext cx="5003715" cy="28155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algn="ctr"/>
            <a:r>
              <a:rPr lang="ru-RU" b="1">
                <a:latin typeface="Arial" panose="020B0604020202020204" pitchFamily="34" charset="0"/>
                <a:cs typeface="Arial" panose="020B0604020202020204" pitchFamily="34" charset="0"/>
              </a:rPr>
              <a:t>История </a:t>
            </a:r>
            <a:r>
              <a:rPr lang="en-US" b="1">
                <a:latin typeface="Arial" panose="020B0604020202020204" pitchFamily="34" charset="0"/>
                <a:cs typeface="Arial" panose="020B0604020202020204" pitchFamily="34" charset="0"/>
              </a:rPr>
              <a:t>Docker</a:t>
            </a: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8</a:t>
            </a:fld>
            <a:endParaRPr lang="en-US"/>
          </a:p>
        </p:txBody>
      </p:sp>
      <p:pic>
        <p:nvPicPr>
          <p:cNvPr id="4098" name="Picture 2" descr="https://lh4.googleusercontent.com/v6EHWg2uX2-yrzhauWwKu0q7puFY6y_g137Qyy4lks7Yr91unsvGhU23Vlt4NktMlj2Ftb-dEVqGjqKtKfHQmswnTxbGyJEo_scZXoguG1U6N9wC3RubCNwOk_GfIa3j6sRrtyTHsBs">
            <a:extLst>
              <a:ext uri="{FF2B5EF4-FFF2-40B4-BE49-F238E27FC236}">
                <a16:creationId xmlns:a16="http://schemas.microsoft.com/office/drawing/2014/main" id="{F2F73A66-AA43-614C-9E1B-F70E4CD3B20F}"/>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4421369" y="2142565"/>
            <a:ext cx="4722631" cy="2650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5455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a:latin typeface="Arial" panose="020B0604020202020204" pitchFamily="34" charset="0"/>
                <a:cs typeface="Arial" panose="020B0604020202020204" pitchFamily="34" charset="0"/>
              </a:rPr>
              <a:t>Container vs Hypervisor</a:t>
            </a:r>
            <a:endParaRPr lang="en-US" sz="2400" b="1">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9</a:t>
            </a:fld>
            <a:endParaRPr lang="en-US"/>
          </a:p>
        </p:txBody>
      </p:sp>
      <p:pic>
        <p:nvPicPr>
          <p:cNvPr id="5" name="Content Placeholder 4">
            <a:extLst>
              <a:ext uri="{FF2B5EF4-FFF2-40B4-BE49-F238E27FC236}">
                <a16:creationId xmlns:a16="http://schemas.microsoft.com/office/drawing/2014/main" id="{01EDEBE4-AF63-5644-857E-EBEBE5500693}"/>
              </a:ext>
            </a:extLst>
          </p:cNvPr>
          <p:cNvPicPr>
            <a:picLocks noGrp="1" noChangeAspect="1"/>
          </p:cNvPicPr>
          <p:nvPr>
            <p:ph sz="quarter" idx="10"/>
          </p:nvPr>
        </p:nvPicPr>
        <p:blipFill>
          <a:blip r:embed="rId2"/>
          <a:stretch>
            <a:fillRect/>
          </a:stretch>
        </p:blipFill>
        <p:spPr>
          <a:xfrm>
            <a:off x="1660341" y="2571750"/>
            <a:ext cx="5753100" cy="2146300"/>
          </a:xfrm>
          <a:prstGeom prst="rect">
            <a:avLst/>
          </a:prstGeom>
        </p:spPr>
      </p:pic>
      <p:sp>
        <p:nvSpPr>
          <p:cNvPr id="4" name="TextBox 3">
            <a:extLst>
              <a:ext uri="{FF2B5EF4-FFF2-40B4-BE49-F238E27FC236}">
                <a16:creationId xmlns:a16="http://schemas.microsoft.com/office/drawing/2014/main" id="{5738EEB6-989E-B74D-9365-81D1C25D966C}"/>
              </a:ext>
            </a:extLst>
          </p:cNvPr>
          <p:cNvSpPr txBox="1"/>
          <p:nvPr/>
        </p:nvSpPr>
        <p:spPr>
          <a:xfrm>
            <a:off x="295835" y="924712"/>
            <a:ext cx="8490978" cy="1592744"/>
          </a:xfrm>
          <a:prstGeom prst="rect">
            <a:avLst/>
          </a:prstGeom>
          <a:noFill/>
        </p:spPr>
        <p:txBody>
          <a:bodyPr wrap="square" rtlCol="0">
            <a:spAutoFit/>
          </a:bodyPr>
          <a:lstStyle/>
          <a:p>
            <a:r>
              <a:rPr lang="ru" sz="1400" b="1" dirty="0"/>
              <a:t>Контейнер</a:t>
            </a:r>
            <a:r>
              <a:rPr lang="ru" sz="1400" dirty="0"/>
              <a:t> изначально работает в Linux и разделяет ядро хост-машины с другими контейнерами. Он запускает отдельный процесс, занимая не больше памяти, чем любой другой исполняемый файл, что делает его легким.</a:t>
            </a:r>
          </a:p>
          <a:p>
            <a:endParaRPr lang="ru" sz="1400" dirty="0"/>
          </a:p>
          <a:p>
            <a:r>
              <a:rPr lang="ru" sz="1400" dirty="0"/>
              <a:t>В отличие от </a:t>
            </a:r>
            <a:r>
              <a:rPr lang="ru" sz="1400" b="1" dirty="0"/>
              <a:t>виртуальной машины </a:t>
            </a:r>
            <a:r>
              <a:rPr lang="ru" sz="1400" dirty="0"/>
              <a:t>(ВМ) работает полнофункциональная «гостевая» операционная система с виртуальным доступом к ресурсам хоста через гипервизор. Как правило, виртуальные машины предоставляют среде больше ресурсов, чем требуется большинству приложений.</a:t>
            </a:r>
            <a:endParaRPr lang="en-US" dirty="0"/>
          </a:p>
        </p:txBody>
      </p:sp>
    </p:spTree>
    <p:extLst>
      <p:ext uri="{BB962C8B-B14F-4D97-AF65-F5344CB8AC3E}">
        <p14:creationId xmlns:p14="http://schemas.microsoft.com/office/powerpoint/2010/main" val="19652978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theme/theme1.xml><?xml version="1.0" encoding="utf-8"?>
<a:theme xmlns:a="http://schemas.openxmlformats.org/drawingml/2006/main" name="Covers">
  <a:themeElements>
    <a:clrScheme name="Custom 6">
      <a:dk1>
        <a:srgbClr val="222222"/>
      </a:dk1>
      <a:lt1>
        <a:srgbClr val="FFFFFF"/>
      </a:lt1>
      <a:dk2>
        <a:srgbClr val="464547"/>
      </a:dk2>
      <a:lt2>
        <a:srgbClr val="CCCCCC"/>
      </a:lt2>
      <a:accent1>
        <a:srgbClr val="464547"/>
      </a:accent1>
      <a:accent2>
        <a:srgbClr val="76CDD8"/>
      </a:accent2>
      <a:accent3>
        <a:srgbClr val="008ACF"/>
      </a:accent3>
      <a:accent4>
        <a:srgbClr val="CEDB56"/>
      </a:accent4>
      <a:accent5>
        <a:srgbClr val="39C2D7"/>
      </a:accent5>
      <a:accent6>
        <a:srgbClr val="D35D47"/>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740A320D-646C-4C12-89B1-0B127236B0F7}"/>
    </a:ext>
  </a:extLst>
</a:theme>
</file>

<file path=ppt/theme/theme2.xml><?xml version="1.0" encoding="utf-8"?>
<a:theme xmlns:a="http://schemas.openxmlformats.org/drawingml/2006/main" name="General">
  <a:themeElements>
    <a:clrScheme name="Custom 7">
      <a:dk1>
        <a:srgbClr val="222222"/>
      </a:dk1>
      <a:lt1>
        <a:srgbClr val="FFFFFF"/>
      </a:lt1>
      <a:dk2>
        <a:srgbClr val="464547"/>
      </a:dk2>
      <a:lt2>
        <a:srgbClr val="CCCCCC"/>
      </a:lt2>
      <a:accent1>
        <a:srgbClr val="222222"/>
      </a:accent1>
      <a:accent2>
        <a:srgbClr val="76CDD8"/>
      </a:accent2>
      <a:accent3>
        <a:srgbClr val="008ACF"/>
      </a:accent3>
      <a:accent4>
        <a:srgbClr val="CEDB56"/>
      </a:accent4>
      <a:accent5>
        <a:srgbClr val="39C2D7"/>
      </a:accent5>
      <a:accent6>
        <a:srgbClr val="D35D47"/>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5C4EAAF8-284D-4A65-B20F-C47DE8AC2658}"/>
    </a:ext>
  </a:extLst>
</a:theme>
</file>

<file path=ppt/theme/theme3.xml><?xml version="1.0" encoding="utf-8"?>
<a:theme xmlns:a="http://schemas.openxmlformats.org/drawingml/2006/main" name="Breakers">
  <a:themeElements>
    <a:clrScheme name="Custom 8">
      <a:dk1>
        <a:srgbClr val="222222"/>
      </a:dk1>
      <a:lt1>
        <a:srgbClr val="FFFFFF"/>
      </a:lt1>
      <a:dk2>
        <a:srgbClr val="464547"/>
      </a:dk2>
      <a:lt2>
        <a:srgbClr val="CCCCCC"/>
      </a:lt2>
      <a:accent1>
        <a:srgbClr val="222222"/>
      </a:accent1>
      <a:accent2>
        <a:srgbClr val="76CDD8"/>
      </a:accent2>
      <a:accent3>
        <a:srgbClr val="008ACF"/>
      </a:accent3>
      <a:accent4>
        <a:srgbClr val="CEDB56"/>
      </a:accent4>
      <a:accent5>
        <a:srgbClr val="39C2D7"/>
      </a:accent5>
      <a:accent6>
        <a:srgbClr val="D35D47"/>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67367244-F583-44E6-8F01-4BEACD68663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Covers</Template>
  <TotalTime>6</TotalTime>
  <Words>3160</Words>
  <Application>Microsoft Office PowerPoint</Application>
  <PresentationFormat>On-screen Show (16:9)</PresentationFormat>
  <Paragraphs>250</Paragraphs>
  <Slides>26</Slides>
  <Notes>10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26</vt:i4>
      </vt:variant>
    </vt:vector>
  </HeadingPairs>
  <TitlesOfParts>
    <vt:vector size="33" baseType="lpstr">
      <vt:lpstr>Arial</vt:lpstr>
      <vt:lpstr>Arial Black</vt:lpstr>
      <vt:lpstr>Calibri</vt:lpstr>
      <vt:lpstr>Calibri Light</vt:lpstr>
      <vt:lpstr>Covers</vt:lpstr>
      <vt:lpstr>General</vt:lpstr>
      <vt:lpstr>Breakers</vt:lpstr>
      <vt:lpstr>Containerization: Docker. Часть №1.</vt:lpstr>
      <vt:lpstr>PowerPoint Presentation</vt:lpstr>
      <vt:lpstr>РЕГЛАМЕНТ</vt:lpstr>
      <vt:lpstr>План нашего курса</vt:lpstr>
      <vt:lpstr>Не большие правила</vt:lpstr>
      <vt:lpstr>Знакомство. Ожидания</vt:lpstr>
      <vt:lpstr>Что такое Docker?</vt:lpstr>
      <vt:lpstr>История Docker</vt:lpstr>
      <vt:lpstr>Container vs Hypervisor</vt:lpstr>
      <vt:lpstr>Для чего мы можем использовать Docker?</vt:lpstr>
      <vt:lpstr>Продукты и сервисы</vt:lpstr>
      <vt:lpstr>Docker Engine</vt:lpstr>
      <vt:lpstr>Архитектура Docker</vt:lpstr>
      <vt:lpstr>Обьекты Docker</vt:lpstr>
      <vt:lpstr>Основные технологии</vt:lpstr>
      <vt:lpstr>Docker network</vt:lpstr>
      <vt:lpstr>Управление данными в Docker</vt:lpstr>
      <vt:lpstr>Основные плюсы Docker</vt:lpstr>
      <vt:lpstr>Основные минусы Docker</vt:lpstr>
      <vt:lpstr>Docker Hub</vt:lpstr>
      <vt:lpstr>Установка Docker </vt:lpstr>
      <vt:lpstr>Основные команды</vt:lpstr>
      <vt:lpstr>Live Demo!!!</vt:lpstr>
      <vt:lpstr>Часть №1. Домашнее задание </vt:lpstr>
      <vt:lpstr> Я жду Ваши вопросы?)</vt:lpstr>
      <vt:lpstr>Спасибо за внимание!</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Jennifer Markowitz</dc:creator>
  <cp:lastModifiedBy>Ivan Kukulevskyi</cp:lastModifiedBy>
  <cp:revision>1</cp:revision>
  <dcterms:created xsi:type="dcterms:W3CDTF">2018-01-26T19:23:30Z</dcterms:created>
  <dcterms:modified xsi:type="dcterms:W3CDTF">2019-04-10T15:44:04Z</dcterms:modified>
</cp:coreProperties>
</file>